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0" r:id="rId1"/>
  </p:sldMasterIdLst>
  <p:notesMasterIdLst>
    <p:notesMasterId r:id="rId12"/>
  </p:notesMasterIdLst>
  <p:sldIdLst>
    <p:sldId id="256" r:id="rId2"/>
    <p:sldId id="257" r:id="rId3"/>
    <p:sldId id="262" r:id="rId4"/>
    <p:sldId id="261" r:id="rId5"/>
    <p:sldId id="258" r:id="rId6"/>
    <p:sldId id="263" r:id="rId7"/>
    <p:sldId id="259" r:id="rId8"/>
    <p:sldId id="264" r:id="rId9"/>
    <p:sldId id="265" r:id="rId10"/>
    <p:sldId id="260" r:id="rId1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32" d="100"/>
          <a:sy n="32" d="100"/>
        </p:scale>
        <p:origin x="1412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489676-799A-48D6-ACF9-7F0FE2BA92EB}" type="datetimeFigureOut">
              <a:rPr lang="en-US"/>
              <a:t>11/2/2024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7794BF-82DF-4485-BFD2-7D760FC94BE9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883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794BF-82DF-4485-BFD2-7D760FC94BE9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6704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794BF-82DF-4485-BFD2-7D760FC94BE9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3564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794BF-82DF-4485-BFD2-7D760FC94BE9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4553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794BF-82DF-4485-BFD2-7D760FC94BE9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4567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794BF-82DF-4485-BFD2-7D760FC94BE9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5495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F466F-BDA4-4F18-9C7B-FF0A9A1B0E80}" type="datetime1">
              <a:rPr lang="en-US" smtClean="0"/>
              <a:pPr/>
              <a:t>11/2/2024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B4290-6522-4139-852E-05BD9E7F0D2E}" type="datetime1">
              <a:rPr lang="en-US" smtClean="0"/>
              <a:pPr/>
              <a:t>11/2/2024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955F9-81EA-47C5-8059-9E5C2B437C70}" type="datetime1">
              <a:rPr lang="en-US" smtClean="0"/>
              <a:pPr/>
              <a:t>11/2/2024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607B-A47E-422C-9BEF-122CCDB7C526}" type="datetime1">
              <a:rPr lang="en-US" smtClean="0"/>
              <a:pPr/>
              <a:t>11/2/2024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A7CB-BEE6-4F99-898E-913F06E8E125}" type="datetime1">
              <a:rPr lang="en-US" smtClean="0"/>
              <a:pPr/>
              <a:t>11/2/2024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E300C-6FC5-4FC3-AF1A-075E4F50620D}" type="datetime1">
              <a:rPr lang="en-US" smtClean="0"/>
              <a:pPr/>
              <a:t>11/2/2024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D295D-4A77-4DEB-B04C-9F4282A8BC04}" type="datetime1">
              <a:rPr lang="en-US" smtClean="0"/>
              <a:pPr/>
              <a:t>11/2/2024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8685-4D0C-42D5-8013-B5904CD1FCBC}" type="datetime1">
              <a:rPr lang="en-US" smtClean="0"/>
              <a:pPr/>
              <a:t>11/2/2024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226C0-9885-4BA9-BBFA-A52CBFEBB775}" type="datetime1">
              <a:rPr lang="en-US" smtClean="0"/>
              <a:pPr/>
              <a:t>11/2/2024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E1B38-C5EB-4D66-9137-0AFE9CDEDE8F}" type="datetime1">
              <a:rPr lang="en-US" smtClean="0"/>
              <a:pPr/>
              <a:t>11/2/2024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613C-1AD7-49D3-885D-F654C5CDBAA6}" type="datetime1">
              <a:rPr lang="en-US" smtClean="0"/>
              <a:pPr/>
              <a:t>11/2/2024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327B613C-1AD7-49D3-885D-F654C5CDBAA6}" type="datetime1">
              <a:rPr lang="en-US" smtClean="0"/>
              <a:pPr/>
              <a:t>11/2/2024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53" r:id="rId3"/>
    <p:sldLayoutId id="2147483954" r:id="rId4"/>
    <p:sldLayoutId id="2147483955" r:id="rId5"/>
    <p:sldLayoutId id="2147483956" r:id="rId6"/>
    <p:sldLayoutId id="2147483957" r:id="rId7"/>
    <p:sldLayoutId id="2147483958" r:id="rId8"/>
    <p:sldLayoutId id="2147483959" r:id="rId9"/>
    <p:sldLayoutId id="2147483960" r:id="rId10"/>
    <p:sldLayoutId id="214748396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Prophet Moses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2300" dirty="0"/>
              <a:t>Chapter 6</a:t>
            </a:r>
          </a:p>
          <a:p>
            <a:r>
              <a:rPr lang="en-US" i="1" dirty="0"/>
              <a:t>God desired to free His people from slavery and establish a covenant with them. He chose to work through Moses, sending plagues on the Egyptians, leading the Israelites across the Red Sea, and giving them the Ten Commandments.</a:t>
            </a:r>
          </a:p>
        </p:txBody>
      </p:sp>
    </p:spTree>
    <p:extLst>
      <p:ext uri="{BB962C8B-B14F-4D97-AF65-F5344CB8AC3E}">
        <p14:creationId xmlns:p14="http://schemas.microsoft.com/office/powerpoint/2010/main" val="42397198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Ten Commandments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God gave Moses the Ten Commandments.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Partner up! How many of the Ten Commandments can you list?</a:t>
            </a:r>
          </a:p>
          <a:p>
            <a:endParaRPr lang="en-US" dirty="0"/>
          </a:p>
          <a:p>
            <a:r>
              <a:rPr lang="en-US" dirty="0"/>
              <a:t>God made a </a:t>
            </a:r>
            <a:r>
              <a:rPr lang="en-US" i="1" dirty="0"/>
              <a:t>covenant </a:t>
            </a:r>
            <a:r>
              <a:rPr lang="en-US" dirty="0"/>
              <a:t>with His people</a:t>
            </a:r>
          </a:p>
          <a:p>
            <a:pPr lvl="1"/>
            <a:r>
              <a:rPr lang="en-US" dirty="0"/>
              <a:t>Covenant- promise that makes us family and calls us to responsibilities </a:t>
            </a:r>
          </a:p>
          <a:p>
            <a:pPr marL="411480" lvl="1" indent="0">
              <a:buNone/>
            </a:pPr>
            <a:endParaRPr lang="en-US" dirty="0"/>
          </a:p>
          <a:p>
            <a:pPr marL="411480" lvl="1" indent="0">
              <a:buNone/>
            </a:pPr>
            <a:r>
              <a:rPr lang="en-US" sz="2400" b="1" dirty="0"/>
              <a:t>God gives us His law to make us happy and holy!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962955">
            <a:off x="6133427" y="330470"/>
            <a:ext cx="2730556" cy="2410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71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en-US" dirty="0"/>
              <a:t>God’s chosen people.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Read textbook p. 31</a:t>
            </a:r>
          </a:p>
          <a:p>
            <a:r>
              <a:rPr lang="en-US" dirty="0"/>
              <a:t>Pharaoh became jealous of the Israelites and their loyalty to God. He was also afraid of their growing numbers and strength, so he forced them into slavery.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5592" y="3381933"/>
            <a:ext cx="4998344" cy="3326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082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Pharaoh’s Command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Then he ordered that all of their newborn sons be thrown into the river and drowned.</a:t>
            </a:r>
          </a:p>
          <a:p>
            <a:endParaRPr lang="en-US" dirty="0"/>
          </a:p>
          <a:p>
            <a:r>
              <a:rPr lang="en-US" dirty="0"/>
              <a:t>But Moses’ mother hid him in a woven basket among the reeds of the river. Pharaoh’s daughter discovered him and took him to raise him in the Egyptian palace.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1968" y="3960181"/>
            <a:ext cx="3834038" cy="2897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810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76144"/>
            <a:ext cx="7620000" cy="4800600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God chose Moses to free His people from slavery.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God spoke to Moses in the burning bush and told him to demand Pharaoh let His people go.</a:t>
            </a:r>
          </a:p>
          <a:p>
            <a:pPr lvl="0"/>
            <a:endParaRPr lang="en-US" dirty="0"/>
          </a:p>
          <a:p>
            <a:endParaRPr lang="en-US" i="1" dirty="0"/>
          </a:p>
          <a:p>
            <a:endParaRPr lang="en-US" i="1" dirty="0"/>
          </a:p>
          <a:p>
            <a:endParaRPr lang="en-US" i="1" dirty="0"/>
          </a:p>
          <a:p>
            <a:pPr marL="114300" indent="0">
              <a:buNone/>
            </a:pPr>
            <a:endParaRPr lang="en-US" i="1" dirty="0"/>
          </a:p>
          <a:p>
            <a:pPr marL="114300" indent="0">
              <a:buNone/>
            </a:pPr>
            <a:r>
              <a:rPr lang="en-US" i="1" dirty="0"/>
              <a:t>                                                </a:t>
            </a:r>
          </a:p>
          <a:p>
            <a:pPr marL="114300" indent="0">
              <a:buNone/>
            </a:pPr>
            <a:r>
              <a:rPr lang="en-US" i="1" dirty="0"/>
              <a:t>                                                       </a:t>
            </a:r>
          </a:p>
          <a:p>
            <a:pPr marL="114300" indent="0">
              <a:buNone/>
            </a:pPr>
            <a:endParaRPr lang="en-US" i="1" dirty="0"/>
          </a:p>
          <a:p>
            <a:pPr lvl="0"/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902616"/>
            <a:ext cx="3262196" cy="376167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19397" y="3707429"/>
            <a:ext cx="435780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indent="0">
              <a:buNone/>
            </a:pPr>
            <a:r>
              <a:rPr lang="en-US" i="1" dirty="0"/>
              <a:t> What would you do if you were Moses and God told you He wanted you to free His people from slavery?</a:t>
            </a:r>
          </a:p>
          <a:p>
            <a:pPr marL="114300" indent="0">
              <a:buNone/>
            </a:pPr>
            <a:endParaRPr lang="en-US" i="1" dirty="0"/>
          </a:p>
          <a:p>
            <a:pPr marL="114300" indent="0">
              <a:buNone/>
            </a:pPr>
            <a:endParaRPr lang="en-US" dirty="0"/>
          </a:p>
          <a:p>
            <a:pPr lvl="1"/>
            <a:r>
              <a:rPr lang="en-US" i="1" dirty="0"/>
              <a:t>Draw yourself talking with God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421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God sent plagues.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1743" y="2818954"/>
            <a:ext cx="1909770" cy="190128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69295"/>
            <a:ext cx="7620000" cy="4800600"/>
          </a:xfrm>
        </p:spPr>
        <p:txBody>
          <a:bodyPr/>
          <a:lstStyle/>
          <a:p>
            <a:pPr lvl="0"/>
            <a:r>
              <a:rPr lang="en-US" dirty="0"/>
              <a:t>The Egyptians worshiped many things as gods.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dirty="0"/>
              <a:t>All of the plagues were sent to prove that God is the one, true God and He is more powerful than the things the Egyptians worshiped.</a:t>
            </a:r>
          </a:p>
        </p:txBody>
      </p:sp>
      <p:pic>
        <p:nvPicPr>
          <p:cNvPr id="4" name="Picture 3" descr="AA049692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1028" y="2110153"/>
            <a:ext cx="1419952" cy="12701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318" y="2040090"/>
            <a:ext cx="2598983" cy="17295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1" y="2769738"/>
            <a:ext cx="1579606" cy="1382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653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lagues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12" b="20836"/>
          <a:stretch/>
        </p:blipFill>
        <p:spPr>
          <a:xfrm>
            <a:off x="-326417" y="-154039"/>
            <a:ext cx="9470417" cy="7175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0019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Passover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At the Passover meal, the Israelites had to sacrifice and eat a lamb (the Paschal lamb) in order to be saved from the Angel of Death.</a:t>
            </a:r>
          </a:p>
          <a:p>
            <a:pPr lvl="0"/>
            <a:endParaRPr lang="en-US" dirty="0"/>
          </a:p>
          <a:p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3490" y="2506953"/>
            <a:ext cx="5618797" cy="420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414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new Paschal lamb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Jesus is the </a:t>
            </a:r>
            <a:r>
              <a:rPr lang="en-US" b="1" dirty="0"/>
              <a:t>Lamb of God</a:t>
            </a:r>
            <a:r>
              <a:rPr lang="en-US" dirty="0"/>
              <a:t>.</a:t>
            </a:r>
          </a:p>
          <a:p>
            <a:endParaRPr lang="en-US" i="1" dirty="0"/>
          </a:p>
          <a:p>
            <a:r>
              <a:rPr lang="en-US" i="1" dirty="0"/>
              <a:t>Was Jesus sacrificed? </a:t>
            </a:r>
          </a:p>
          <a:p>
            <a:pPr lvl="1"/>
            <a:r>
              <a:rPr lang="en-US" i="1" dirty="0"/>
              <a:t>(On the cross)</a:t>
            </a:r>
            <a:endParaRPr lang="en-US" dirty="0"/>
          </a:p>
          <a:p>
            <a:r>
              <a:rPr lang="en-US" i="1" dirty="0"/>
              <a:t>Is Jesus eaten? </a:t>
            </a:r>
          </a:p>
          <a:p>
            <a:pPr lvl="1"/>
            <a:r>
              <a:rPr lang="en-US" i="1" dirty="0"/>
              <a:t>(at Communion)</a:t>
            </a:r>
            <a:endParaRPr lang="en-US" dirty="0"/>
          </a:p>
          <a:p>
            <a:r>
              <a:rPr lang="en-US" i="1" dirty="0"/>
              <a:t>How does that save us from death? </a:t>
            </a:r>
          </a:p>
          <a:p>
            <a:pPr lvl="1"/>
            <a:r>
              <a:rPr lang="en-US" i="1" dirty="0"/>
              <a:t>(frees us from sin and gives us </a:t>
            </a:r>
            <a:r>
              <a:rPr lang="en-US" i="1" u="sng" dirty="0"/>
              <a:t>grace</a:t>
            </a:r>
            <a:r>
              <a:rPr lang="en-US" i="1" dirty="0"/>
              <a:t>)</a:t>
            </a:r>
            <a:endParaRPr lang="en-US" dirty="0"/>
          </a:p>
          <a:p>
            <a:endParaRPr lang="en-US" dirty="0"/>
          </a:p>
          <a:p>
            <a:pPr marL="114300" lvl="0" indent="0">
              <a:buNone/>
            </a:pPr>
            <a:endParaRPr lang="en-US" dirty="0"/>
          </a:p>
          <a:p>
            <a:pPr lvl="0"/>
            <a:r>
              <a:rPr lang="en-US" dirty="0"/>
              <a:t>Jesus is the new Paschal lamb because he was sacrificed on the cross and we receive him in the Eucharist. He frees us from slavery to our sins.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063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the Desert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After the death of the Egyptians’ first born sons, Pharaoh agreed to let the Israelites go.</a:t>
            </a:r>
          </a:p>
          <a:p>
            <a:r>
              <a:rPr lang="en-US" dirty="0"/>
              <a:t>God opened the Red Sea to allow the Israelites to escape. This prefigures Baptism, where we</a:t>
            </a:r>
          </a:p>
          <a:p>
            <a:r>
              <a:rPr lang="en-US" dirty="0"/>
              <a:t>God led them through the desert in pillar of cloud by day, and a pillar of fire by night. </a:t>
            </a:r>
          </a:p>
          <a:p>
            <a:pPr lvl="1"/>
            <a:r>
              <a:rPr lang="en-US" dirty="0"/>
              <a:t>(Activity)</a:t>
            </a:r>
          </a:p>
          <a:p>
            <a:endParaRPr lang="en-US" dirty="0"/>
          </a:p>
          <a:p>
            <a:r>
              <a:rPr lang="en-US" dirty="0"/>
              <a:t>God provided for His people by protecting them from the Egyptians, giving them water and food in the desert, and leading them on their journey.</a:t>
            </a:r>
          </a:p>
        </p:txBody>
      </p:sp>
    </p:spTree>
    <p:extLst>
      <p:ext uri="{BB962C8B-B14F-4D97-AF65-F5344CB8AC3E}">
        <p14:creationId xmlns:p14="http://schemas.microsoft.com/office/powerpoint/2010/main" val="2045878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Adjacency.thmx</Template>
  <TotalTime>203</TotalTime>
  <Words>494</Words>
  <Application>Microsoft Office PowerPoint</Application>
  <PresentationFormat>On-screen Show (4:3)</PresentationFormat>
  <Paragraphs>72</Paragraphs>
  <Slides>10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Cambria</vt:lpstr>
      <vt:lpstr>Adjacency</vt:lpstr>
      <vt:lpstr>The Prophet Moses</vt:lpstr>
      <vt:lpstr>God’s chosen people.</vt:lpstr>
      <vt:lpstr>Pharaoh’s Command</vt:lpstr>
      <vt:lpstr>Moses</vt:lpstr>
      <vt:lpstr>God sent plagues.</vt:lpstr>
      <vt:lpstr>PowerPoint Presentation</vt:lpstr>
      <vt:lpstr>Passover</vt:lpstr>
      <vt:lpstr>A new Paschal lamb</vt:lpstr>
      <vt:lpstr>In the Desert</vt:lpstr>
      <vt:lpstr>Ten Commandments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Prophet Moses</dc:title>
  <dc:creator>Elizabeth Kosch</dc:creator>
  <cp:lastModifiedBy>Alexis Witiak</cp:lastModifiedBy>
  <cp:revision>15</cp:revision>
  <dcterms:created xsi:type="dcterms:W3CDTF">2014-10-18T14:45:11Z</dcterms:created>
  <dcterms:modified xsi:type="dcterms:W3CDTF">2024-11-02T23:26:34Z</dcterms:modified>
</cp:coreProperties>
</file>