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2" d="100"/>
          <a:sy n="32" d="100"/>
        </p:scale>
        <p:origin x="141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2579360-55B4-45AD-93EE-A8C316DE665F}" type="datetimeFigureOut">
              <a:rPr lang="en-US"/>
              <a:t>11/2/2024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84B2C99-00A9-4DBE-8EBC-2A4E744859F3}" type="slidenum">
              <a:rPr lang="en-US"/>
              <a:t>‹#›</a:t>
            </a:fld>
            <a:endParaRPr lang="en-US"/>
          </a:p>
        </p:txBody>
      </p:sp>
    </p:spTree>
    <p:extLst>
      <p:ext uri="{BB962C8B-B14F-4D97-AF65-F5344CB8AC3E}">
        <p14:creationId xmlns:p14="http://schemas.microsoft.com/office/powerpoint/2010/main" val="3175163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1</a:t>
            </a:fld>
            <a:endParaRPr lang="en-US"/>
          </a:p>
        </p:txBody>
      </p:sp>
    </p:spTree>
    <p:extLst>
      <p:ext uri="{BB962C8B-B14F-4D97-AF65-F5344CB8AC3E}">
        <p14:creationId xmlns:p14="http://schemas.microsoft.com/office/powerpoint/2010/main" val="3367408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2</a:t>
            </a:fld>
            <a:endParaRPr lang="en-US"/>
          </a:p>
        </p:txBody>
      </p:sp>
    </p:spTree>
    <p:extLst>
      <p:ext uri="{BB962C8B-B14F-4D97-AF65-F5344CB8AC3E}">
        <p14:creationId xmlns:p14="http://schemas.microsoft.com/office/powerpoint/2010/main" val="2430013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3</a:t>
            </a:fld>
            <a:endParaRPr lang="en-US"/>
          </a:p>
        </p:txBody>
      </p:sp>
    </p:spTree>
    <p:extLst>
      <p:ext uri="{BB962C8B-B14F-4D97-AF65-F5344CB8AC3E}">
        <p14:creationId xmlns:p14="http://schemas.microsoft.com/office/powerpoint/2010/main" val="1256525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4</a:t>
            </a:fld>
            <a:endParaRPr lang="en-US"/>
          </a:p>
        </p:txBody>
      </p:sp>
    </p:spTree>
    <p:extLst>
      <p:ext uri="{BB962C8B-B14F-4D97-AF65-F5344CB8AC3E}">
        <p14:creationId xmlns:p14="http://schemas.microsoft.com/office/powerpoint/2010/main" val="1237714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5</a:t>
            </a:fld>
            <a:endParaRPr lang="en-US"/>
          </a:p>
        </p:txBody>
      </p:sp>
    </p:spTree>
    <p:extLst>
      <p:ext uri="{BB962C8B-B14F-4D97-AF65-F5344CB8AC3E}">
        <p14:creationId xmlns:p14="http://schemas.microsoft.com/office/powerpoint/2010/main" val="155306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6</a:t>
            </a:fld>
            <a:endParaRPr lang="en-US"/>
          </a:p>
        </p:txBody>
      </p:sp>
    </p:spTree>
    <p:extLst>
      <p:ext uri="{BB962C8B-B14F-4D97-AF65-F5344CB8AC3E}">
        <p14:creationId xmlns:p14="http://schemas.microsoft.com/office/powerpoint/2010/main" val="953677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7</a:t>
            </a:fld>
            <a:endParaRPr lang="en-US"/>
          </a:p>
        </p:txBody>
      </p:sp>
    </p:spTree>
    <p:extLst>
      <p:ext uri="{BB962C8B-B14F-4D97-AF65-F5344CB8AC3E}">
        <p14:creationId xmlns:p14="http://schemas.microsoft.com/office/powerpoint/2010/main" val="1726052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B2C99-00A9-4DBE-8EBC-2A4E744859F3}" type="slidenum">
              <a:rPr lang="en-US"/>
              <a:t>8</a:t>
            </a:fld>
            <a:endParaRPr lang="en-US"/>
          </a:p>
        </p:txBody>
      </p:sp>
    </p:spTree>
    <p:extLst>
      <p:ext uri="{BB962C8B-B14F-4D97-AF65-F5344CB8AC3E}">
        <p14:creationId xmlns:p14="http://schemas.microsoft.com/office/powerpoint/2010/main" val="2196014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11/2/2024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11/2/2024</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11/2/2024</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God’s Laws of Love</a:t>
            </a:r>
          </a:p>
        </p:txBody>
      </p:sp>
      <p:sp>
        <p:nvSpPr>
          <p:cNvPr id="3" name="Subtitle 2"/>
          <p:cNvSpPr>
            <a:spLocks noGrp="1"/>
          </p:cNvSpPr>
          <p:nvPr>
            <p:ph type="subTitle" idx="1"/>
          </p:nvPr>
        </p:nvSpPr>
        <p:spPr/>
        <p:txBody>
          <a:bodyPr>
            <a:normAutofit fontScale="85000" lnSpcReduction="20000"/>
          </a:bodyPr>
          <a:lstStyle/>
          <a:p>
            <a:r>
              <a:rPr lang="en-US" dirty="0">
                <a:solidFill>
                  <a:srgbClr val="2F2B20"/>
                </a:solidFill>
              </a:rPr>
              <a:t>Chapter 7</a:t>
            </a:r>
          </a:p>
          <a:p>
            <a:r>
              <a:rPr lang="en-US" i="1" dirty="0">
                <a:solidFill>
                  <a:srgbClr val="2F2B20"/>
                </a:solidFill>
              </a:rPr>
              <a:t>God gave us the Ten Commandments to help us love Him and others. Jesus summarized the Ten Commandments in the great commandment of Love.</a:t>
            </a:r>
            <a:endParaRPr lang="en-US" dirty="0">
              <a:solidFill>
                <a:srgbClr val="2F2B20"/>
              </a:solidFill>
            </a:endParaRPr>
          </a:p>
        </p:txBody>
      </p:sp>
      <p:pic>
        <p:nvPicPr>
          <p:cNvPr id="4" name="Picture 3"/>
          <p:cNvPicPr>
            <a:picLocks noChangeAspect="1"/>
          </p:cNvPicPr>
          <p:nvPr/>
        </p:nvPicPr>
        <p:blipFill>
          <a:blip r:embed="rId3"/>
          <a:stretch>
            <a:fillRect/>
          </a:stretch>
        </p:blipFill>
        <p:spPr>
          <a:xfrm>
            <a:off x="2521130" y="466372"/>
            <a:ext cx="3187700" cy="2552700"/>
          </a:xfrm>
          <a:prstGeom prst="rect">
            <a:avLst/>
          </a:prstGeom>
        </p:spPr>
      </p:pic>
    </p:spTree>
    <p:extLst>
      <p:ext uri="{BB962C8B-B14F-4D97-AF65-F5344CB8AC3E}">
        <p14:creationId xmlns:p14="http://schemas.microsoft.com/office/powerpoint/2010/main" val="135784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God’s people in the Desert</a:t>
            </a:r>
          </a:p>
        </p:txBody>
      </p:sp>
      <p:sp>
        <p:nvSpPr>
          <p:cNvPr id="3" name="Content Placeholder 2"/>
          <p:cNvSpPr>
            <a:spLocks noGrp="1"/>
          </p:cNvSpPr>
          <p:nvPr>
            <p:ph idx="1"/>
          </p:nvPr>
        </p:nvSpPr>
        <p:spPr>
          <a:xfrm>
            <a:off x="457200" y="1600200"/>
            <a:ext cx="7620000" cy="4800600"/>
          </a:xfrm>
        </p:spPr>
        <p:txBody>
          <a:bodyPr vert="horz" lIns="91440" tIns="45720" rIns="91440" bIns="45720" rtlCol="0" anchor="t">
            <a:normAutofit/>
          </a:bodyPr>
          <a:lstStyle/>
          <a:p>
            <a:r>
              <a:rPr lang="en-US" b="1" dirty="0"/>
              <a:t>Read textbook p. 37</a:t>
            </a:r>
          </a:p>
          <a:p>
            <a:endParaRPr lang="en-US" b="1" dirty="0"/>
          </a:p>
          <a:p>
            <a:r>
              <a:rPr lang="en-US" dirty="0"/>
              <a:t>God took care of the Israelites while they were in the desert because He made a covenant with them.</a:t>
            </a:r>
          </a:p>
          <a:p>
            <a:pPr lvl="1"/>
            <a:r>
              <a:rPr lang="en-US" dirty="0"/>
              <a:t>He nourished them with water and…</a:t>
            </a:r>
          </a:p>
          <a:p>
            <a:pPr lvl="2"/>
            <a:r>
              <a:rPr lang="en-US" dirty="0"/>
              <a:t>Manna                                             Quail</a:t>
            </a:r>
          </a:p>
          <a:p>
            <a:pPr marL="777240" lvl="2" indent="0">
              <a:buNone/>
            </a:pPr>
            <a:endParaRPr lang="en-US" dirty="0"/>
          </a:p>
          <a:p>
            <a:pPr marL="777240" lvl="2" indent="0">
              <a:buNone/>
            </a:pPr>
            <a:endParaRPr lang="en-US" dirty="0"/>
          </a:p>
          <a:p>
            <a:pPr marL="777240" lvl="2" indent="0">
              <a:buNone/>
            </a:pPr>
            <a:endParaRPr lang="en-US" dirty="0"/>
          </a:p>
          <a:p>
            <a:pPr marL="777240" lvl="2" indent="0">
              <a:buNone/>
            </a:pPr>
            <a:endParaRPr lang="en-US" dirty="0"/>
          </a:p>
          <a:p>
            <a:pPr marL="777240" lvl="2" indent="0">
              <a:buNone/>
            </a:pPr>
            <a:endParaRPr lang="en-US" dirty="0"/>
          </a:p>
          <a:p>
            <a:pPr marL="777240" lvl="2" indent="0">
              <a:buNone/>
            </a:pPr>
            <a:r>
              <a:rPr lang="en-US" dirty="0"/>
              <a:t>God also wanted to nourish their souls, so He gave them the Ten Commandments</a:t>
            </a:r>
          </a:p>
        </p:txBody>
      </p:sp>
      <p:pic>
        <p:nvPicPr>
          <p:cNvPr id="4" name="Picture 3"/>
          <p:cNvPicPr>
            <a:picLocks noChangeAspect="1"/>
          </p:cNvPicPr>
          <p:nvPr/>
        </p:nvPicPr>
        <p:blipFill>
          <a:blip r:embed="rId3"/>
          <a:stretch>
            <a:fillRect/>
          </a:stretch>
        </p:blipFill>
        <p:spPr>
          <a:xfrm>
            <a:off x="2362847" y="3505659"/>
            <a:ext cx="1375209" cy="1843064"/>
          </a:xfrm>
          <a:prstGeom prst="rect">
            <a:avLst/>
          </a:prstGeom>
        </p:spPr>
      </p:pic>
      <p:pic>
        <p:nvPicPr>
          <p:cNvPr id="5" name="Picture 4"/>
          <p:cNvPicPr>
            <a:picLocks noChangeAspect="1"/>
          </p:cNvPicPr>
          <p:nvPr/>
        </p:nvPicPr>
        <p:blipFill>
          <a:blip r:embed="rId4"/>
          <a:stretch>
            <a:fillRect/>
          </a:stretch>
        </p:blipFill>
        <p:spPr>
          <a:xfrm>
            <a:off x="6227267" y="3318883"/>
            <a:ext cx="1496688" cy="1557916"/>
          </a:xfrm>
          <a:prstGeom prst="rect">
            <a:avLst/>
          </a:prstGeom>
        </p:spPr>
      </p:pic>
    </p:spTree>
    <p:extLst>
      <p:ext uri="{BB962C8B-B14F-4D97-AF65-F5344CB8AC3E}">
        <p14:creationId xmlns:p14="http://schemas.microsoft.com/office/powerpoint/2010/main" val="18744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t>The first three commandments help us to love God.</a:t>
            </a:r>
          </a:p>
        </p:txBody>
      </p:sp>
      <p:sp>
        <p:nvSpPr>
          <p:cNvPr id="3" name="Content Placeholder 2"/>
          <p:cNvSpPr>
            <a:spLocks noGrp="1"/>
          </p:cNvSpPr>
          <p:nvPr>
            <p:ph idx="1"/>
          </p:nvPr>
        </p:nvSpPr>
        <p:spPr/>
        <p:txBody>
          <a:bodyPr/>
          <a:lstStyle/>
          <a:p>
            <a:endParaRPr lang="en-US" dirty="0"/>
          </a:p>
          <a:p>
            <a:r>
              <a:rPr lang="en-US" dirty="0"/>
              <a:t>I am the Lord, your </a:t>
            </a:r>
            <a:r>
              <a:rPr lang="en-US" b="1" dirty="0"/>
              <a:t>God</a:t>
            </a:r>
            <a:r>
              <a:rPr lang="en-US" dirty="0"/>
              <a:t>: you shall not have other gods before Me.</a:t>
            </a:r>
          </a:p>
          <a:p>
            <a:endParaRPr lang="en-US" dirty="0"/>
          </a:p>
          <a:p>
            <a:r>
              <a:rPr lang="en-US" dirty="0"/>
              <a:t>You shall not take the name of the </a:t>
            </a:r>
            <a:r>
              <a:rPr lang="en-US" b="1" dirty="0"/>
              <a:t>Lord, your God</a:t>
            </a:r>
            <a:r>
              <a:rPr lang="en-US" dirty="0"/>
              <a:t>, in vain.</a:t>
            </a:r>
          </a:p>
          <a:p>
            <a:endParaRPr lang="en-US" dirty="0"/>
          </a:p>
          <a:p>
            <a:r>
              <a:rPr lang="en-US" dirty="0"/>
              <a:t>Remember to keep holy the </a:t>
            </a:r>
            <a:r>
              <a:rPr lang="en-US" b="1" dirty="0"/>
              <a:t>Lord’s</a:t>
            </a:r>
            <a:r>
              <a:rPr lang="en-US" dirty="0"/>
              <a:t> day (the Sabbath).</a:t>
            </a:r>
          </a:p>
          <a:p>
            <a:endParaRPr lang="en-US" dirty="0"/>
          </a:p>
        </p:txBody>
      </p:sp>
    </p:spTree>
    <p:extLst>
      <p:ext uri="{BB962C8B-B14F-4D97-AF65-F5344CB8AC3E}">
        <p14:creationId xmlns:p14="http://schemas.microsoft.com/office/powerpoint/2010/main" val="367778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sz="4000" dirty="0"/>
              <a:t>The other seven commandments help us to love our neighbor.</a:t>
            </a:r>
          </a:p>
        </p:txBody>
      </p:sp>
      <p:sp>
        <p:nvSpPr>
          <p:cNvPr id="3" name="Content Placeholder 2"/>
          <p:cNvSpPr>
            <a:spLocks noGrp="1"/>
          </p:cNvSpPr>
          <p:nvPr>
            <p:ph idx="1"/>
          </p:nvPr>
        </p:nvSpPr>
        <p:spPr/>
        <p:txBody>
          <a:bodyPr/>
          <a:lstStyle/>
          <a:p>
            <a:endParaRPr lang="en-US" dirty="0"/>
          </a:p>
          <a:p>
            <a:r>
              <a:rPr lang="en-US" dirty="0"/>
              <a:t>Honor your father and mother.</a:t>
            </a:r>
          </a:p>
          <a:p>
            <a:r>
              <a:rPr lang="en-US" dirty="0"/>
              <a:t>You shall not kill.</a:t>
            </a:r>
          </a:p>
          <a:p>
            <a:r>
              <a:rPr lang="en-US" dirty="0"/>
              <a:t>You shall not commit adultery.</a:t>
            </a:r>
          </a:p>
          <a:p>
            <a:r>
              <a:rPr lang="en-US" dirty="0"/>
              <a:t>You shall not steal.</a:t>
            </a:r>
          </a:p>
          <a:p>
            <a:r>
              <a:rPr lang="en-US" dirty="0"/>
              <a:t>You shall not lie.</a:t>
            </a:r>
          </a:p>
          <a:p>
            <a:r>
              <a:rPr lang="en-US" dirty="0"/>
              <a:t>You shall not covet your neighbor’s wife.</a:t>
            </a:r>
          </a:p>
          <a:p>
            <a:r>
              <a:rPr lang="en-US" dirty="0"/>
              <a:t>You shall not covet your neighbor’s goods.</a:t>
            </a:r>
          </a:p>
        </p:txBody>
      </p:sp>
    </p:spTree>
    <p:extLst>
      <p:ext uri="{BB962C8B-B14F-4D97-AF65-F5344CB8AC3E}">
        <p14:creationId xmlns:p14="http://schemas.microsoft.com/office/powerpoint/2010/main" val="382336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a:t>
            </a:r>
          </a:p>
        </p:txBody>
      </p:sp>
      <p:sp>
        <p:nvSpPr>
          <p:cNvPr id="3" name="Content Placeholder 2"/>
          <p:cNvSpPr>
            <a:spLocks noGrp="1"/>
          </p:cNvSpPr>
          <p:nvPr>
            <p:ph idx="1"/>
          </p:nvPr>
        </p:nvSpPr>
        <p:spPr/>
        <p:txBody>
          <a:bodyPr>
            <a:normAutofit/>
          </a:bodyPr>
          <a:lstStyle/>
          <a:p>
            <a:pPr marL="114300" indent="0" algn="ctr">
              <a:buNone/>
            </a:pPr>
            <a:r>
              <a:rPr lang="en-US" sz="4800" dirty="0"/>
              <a:t>Which of the Ten Commandments is the greatest?</a:t>
            </a:r>
          </a:p>
        </p:txBody>
      </p:sp>
    </p:spTree>
    <p:extLst>
      <p:ext uri="{BB962C8B-B14F-4D97-AF65-F5344CB8AC3E}">
        <p14:creationId xmlns:p14="http://schemas.microsoft.com/office/powerpoint/2010/main" val="158235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a:t>Greatest Commandment</a:t>
            </a:r>
          </a:p>
        </p:txBody>
      </p:sp>
      <p:sp>
        <p:nvSpPr>
          <p:cNvPr id="3" name="Content Placeholder 2"/>
          <p:cNvSpPr>
            <a:spLocks noGrp="1"/>
          </p:cNvSpPr>
          <p:nvPr>
            <p:ph idx="1"/>
          </p:nvPr>
        </p:nvSpPr>
        <p:spPr/>
        <p:txBody>
          <a:bodyPr/>
          <a:lstStyle/>
          <a:p>
            <a:pPr lvl="0"/>
            <a:r>
              <a:rPr lang="en-US" dirty="0"/>
              <a:t>When people asked Jesus which commandment was the greatest, he said:</a:t>
            </a:r>
          </a:p>
          <a:p>
            <a:pPr lvl="0"/>
            <a:endParaRPr lang="en-US" dirty="0"/>
          </a:p>
          <a:p>
            <a:pPr lvl="0"/>
            <a:r>
              <a:rPr lang="en-US" dirty="0"/>
              <a:t>“You shall love the Lord your God with all your heart, and with all your soul, and with all your mind. This is the greatest and first commandment. The second is like it: You shall love your neighbor as yourself.”</a:t>
            </a:r>
          </a:p>
          <a:p>
            <a:endParaRPr lang="en-US" dirty="0"/>
          </a:p>
        </p:txBody>
      </p:sp>
      <p:pic>
        <p:nvPicPr>
          <p:cNvPr id="4" name="Picture 3"/>
          <p:cNvPicPr>
            <a:picLocks noChangeAspect="1"/>
          </p:cNvPicPr>
          <p:nvPr/>
        </p:nvPicPr>
        <p:blipFill>
          <a:blip r:embed="rId3"/>
          <a:stretch>
            <a:fillRect/>
          </a:stretch>
        </p:blipFill>
        <p:spPr>
          <a:xfrm>
            <a:off x="5905500" y="4088394"/>
            <a:ext cx="2445132" cy="2769605"/>
          </a:xfrm>
          <a:prstGeom prst="rect">
            <a:avLst/>
          </a:prstGeom>
        </p:spPr>
      </p:pic>
      <p:pic>
        <p:nvPicPr>
          <p:cNvPr id="5" name="Picture 4"/>
          <p:cNvPicPr>
            <a:picLocks noChangeAspect="1"/>
          </p:cNvPicPr>
          <p:nvPr/>
        </p:nvPicPr>
        <p:blipFill>
          <a:blip r:embed="rId4"/>
          <a:stretch>
            <a:fillRect/>
          </a:stretch>
        </p:blipFill>
        <p:spPr>
          <a:xfrm>
            <a:off x="3961611" y="4088395"/>
            <a:ext cx="1758012" cy="2769605"/>
          </a:xfrm>
          <a:prstGeom prst="rect">
            <a:avLst/>
          </a:prstGeom>
        </p:spPr>
      </p:pic>
    </p:spTree>
    <p:extLst>
      <p:ext uri="{BB962C8B-B14F-4D97-AF65-F5344CB8AC3E}">
        <p14:creationId xmlns:p14="http://schemas.microsoft.com/office/powerpoint/2010/main" val="344218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a:t>
            </a:r>
          </a:p>
        </p:txBody>
      </p:sp>
      <p:sp>
        <p:nvSpPr>
          <p:cNvPr id="3" name="Content Placeholder 2"/>
          <p:cNvSpPr>
            <a:spLocks noGrp="1"/>
          </p:cNvSpPr>
          <p:nvPr>
            <p:ph idx="1"/>
          </p:nvPr>
        </p:nvSpPr>
        <p:spPr/>
        <p:txBody>
          <a:bodyPr/>
          <a:lstStyle/>
          <a:p>
            <a:endParaRPr lang="en-US" dirty="0"/>
          </a:p>
          <a:p>
            <a:endParaRPr lang="en-US" dirty="0"/>
          </a:p>
          <a:p>
            <a:pPr marL="114300" indent="0" algn="ctr">
              <a:buNone/>
            </a:pPr>
            <a:r>
              <a:rPr lang="en-US" sz="4800" dirty="0"/>
              <a:t>Why should we follow the Commandments?</a:t>
            </a:r>
          </a:p>
        </p:txBody>
      </p:sp>
    </p:spTree>
    <p:extLst>
      <p:ext uri="{BB962C8B-B14F-4D97-AF65-F5344CB8AC3E}">
        <p14:creationId xmlns:p14="http://schemas.microsoft.com/office/powerpoint/2010/main" val="409092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Laws of Love</a:t>
            </a:r>
          </a:p>
        </p:txBody>
      </p:sp>
      <p:sp>
        <p:nvSpPr>
          <p:cNvPr id="3" name="Content Placeholder 2"/>
          <p:cNvSpPr>
            <a:spLocks noGrp="1"/>
          </p:cNvSpPr>
          <p:nvPr>
            <p:ph idx="1"/>
          </p:nvPr>
        </p:nvSpPr>
        <p:spPr/>
        <p:txBody>
          <a:bodyPr/>
          <a:lstStyle/>
          <a:p>
            <a:r>
              <a:rPr lang="en-US" dirty="0"/>
              <a:t>God gave us these commandments because He loves us and wants us to be happy…</a:t>
            </a:r>
          </a:p>
          <a:p>
            <a:endParaRPr lang="en-US" dirty="0"/>
          </a:p>
          <a:p>
            <a:endParaRPr lang="en-US" dirty="0"/>
          </a:p>
          <a:p>
            <a:r>
              <a:rPr lang="en-US" dirty="0"/>
              <a:t>on earth…</a:t>
            </a:r>
          </a:p>
          <a:p>
            <a:endParaRPr lang="en-US" dirty="0"/>
          </a:p>
          <a:p>
            <a:endParaRPr lang="en-US" dirty="0"/>
          </a:p>
          <a:p>
            <a:endParaRPr lang="en-US" dirty="0"/>
          </a:p>
          <a:p>
            <a:endParaRPr lang="en-US" dirty="0"/>
          </a:p>
          <a:p>
            <a:r>
              <a:rPr lang="en-US" dirty="0"/>
              <a:t>and forever with Him in heaven!</a:t>
            </a:r>
          </a:p>
        </p:txBody>
      </p:sp>
      <p:pic>
        <p:nvPicPr>
          <p:cNvPr id="4" name="Picture 3"/>
          <p:cNvPicPr>
            <a:picLocks noChangeAspect="1"/>
          </p:cNvPicPr>
          <p:nvPr/>
        </p:nvPicPr>
        <p:blipFill>
          <a:blip r:embed="rId3"/>
          <a:stretch>
            <a:fillRect/>
          </a:stretch>
        </p:blipFill>
        <p:spPr>
          <a:xfrm>
            <a:off x="2575511" y="2663301"/>
            <a:ext cx="1901282" cy="1901282"/>
          </a:xfrm>
          <a:prstGeom prst="rect">
            <a:avLst/>
          </a:prstGeom>
        </p:spPr>
      </p:pic>
      <p:pic>
        <p:nvPicPr>
          <p:cNvPr id="5" name="Picture 4"/>
          <p:cNvPicPr>
            <a:picLocks noChangeAspect="1"/>
          </p:cNvPicPr>
          <p:nvPr/>
        </p:nvPicPr>
        <p:blipFill>
          <a:blip r:embed="rId4"/>
          <a:stretch>
            <a:fillRect/>
          </a:stretch>
        </p:blipFill>
        <p:spPr>
          <a:xfrm>
            <a:off x="5427434" y="4780348"/>
            <a:ext cx="2773772" cy="2077652"/>
          </a:xfrm>
          <a:prstGeom prst="rect">
            <a:avLst/>
          </a:prstGeom>
        </p:spPr>
      </p:pic>
    </p:spTree>
    <p:extLst>
      <p:ext uri="{BB962C8B-B14F-4D97-AF65-F5344CB8AC3E}">
        <p14:creationId xmlns:p14="http://schemas.microsoft.com/office/powerpoint/2010/main" val="1720868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Adjacency.thmx</Template>
  <TotalTime>101</TotalTime>
  <Words>313</Words>
  <Application>Microsoft Office PowerPoint</Application>
  <PresentationFormat>On-screen Show (4:3)</PresentationFormat>
  <Paragraphs>59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Cambria</vt:lpstr>
      <vt:lpstr>Adjacency</vt:lpstr>
      <vt:lpstr>God’s Laws of Love</vt:lpstr>
      <vt:lpstr>God’s people in the Desert</vt:lpstr>
      <vt:lpstr>The first three commandments help us to love God.</vt:lpstr>
      <vt:lpstr>The other seven commandments help us to love our neighbor.</vt:lpstr>
      <vt:lpstr>Discuss</vt:lpstr>
      <vt:lpstr>The Greatest Commandment</vt:lpstr>
      <vt:lpstr>Discuss:</vt:lpstr>
      <vt:lpstr>Laws of Love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Laws of Love</dc:title>
  <dc:creator>Elizabeth Kosch</dc:creator>
  <cp:lastModifiedBy>Alexis Witiak</cp:lastModifiedBy>
  <cp:revision>6</cp:revision>
  <dcterms:created xsi:type="dcterms:W3CDTF">2014-10-18T14:48:24Z</dcterms:created>
  <dcterms:modified xsi:type="dcterms:W3CDTF">2024-11-02T23:27:37Z</dcterms:modified>
</cp:coreProperties>
</file>