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4" r:id="rId2"/>
    <p:sldId id="275" r:id="rId3"/>
    <p:sldId id="258" r:id="rId4"/>
    <p:sldId id="277" r:id="rId5"/>
    <p:sldId id="279" r:id="rId6"/>
    <p:sldId id="278" r:id="rId7"/>
    <p:sldId id="280" r:id="rId8"/>
    <p:sldId id="259" r:id="rId9"/>
    <p:sldId id="260" r:id="rId10"/>
    <p:sldId id="281" r:id="rId11"/>
    <p:sldId id="276" r:id="rId12"/>
    <p:sldId id="282"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B4B"/>
    <a:srgbClr val="3C14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15" autoAdjust="0"/>
    <p:restoredTop sz="86387" autoAdjust="0"/>
  </p:normalViewPr>
  <p:slideViewPr>
    <p:cSldViewPr>
      <p:cViewPr varScale="1">
        <p:scale>
          <a:sx n="31" d="100"/>
          <a:sy n="31" d="100"/>
        </p:scale>
        <p:origin x="592" y="44"/>
      </p:cViewPr>
      <p:guideLst>
        <p:guide orient="horz" pos="2160"/>
        <p:guide pos="2880"/>
      </p:guideLst>
    </p:cSldViewPr>
  </p:slideViewPr>
  <p:outlineViewPr>
    <p:cViewPr>
      <p:scale>
        <a:sx n="33" d="100"/>
        <a:sy n="33" d="100"/>
      </p:scale>
      <p:origin x="48" y="8514"/>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0F7042-49E1-42FB-BE2E-AA4A526C0A0A}" type="doc">
      <dgm:prSet loTypeId="urn:microsoft.com/office/officeart/2005/8/layout/orgChart1" loCatId="hierarchy" qsTypeId="urn:microsoft.com/office/officeart/2005/8/quickstyle/simple1" qsCatId="simple" csTypeId="urn:microsoft.com/office/officeart/2005/8/colors/accent1_2" csCatId="accent1" phldr="1"/>
      <dgm:spPr/>
    </dgm:pt>
    <dgm:pt modelId="{73CADA12-78EA-4F87-83A4-43952FE70FAB}">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a:ln>
                <a:noFill/>
              </a:ln>
              <a:solidFill>
                <a:schemeClr val="tx1"/>
              </a:solidFill>
              <a:effectLst/>
              <a:latin typeface="Tahoma" pitchFamily="34" charset="0"/>
            </a:rPr>
            <a:t>God</a:t>
          </a:r>
        </a:p>
      </dgm:t>
    </dgm:pt>
    <dgm:pt modelId="{C34106A3-3C59-463B-BB83-77B012FBEB14}" type="parTrans" cxnId="{F39C09F4-34EB-45A4-89C2-4F17EBAB58EA}">
      <dgm:prSet/>
      <dgm:spPr/>
      <dgm:t>
        <a:bodyPr/>
        <a:lstStyle/>
        <a:p>
          <a:endParaRPr lang="en-US"/>
        </a:p>
      </dgm:t>
    </dgm:pt>
    <dgm:pt modelId="{10FD0673-73D4-475C-B5DF-6F1E1FF49FF4}" type="sibTrans" cxnId="{F39C09F4-34EB-45A4-89C2-4F17EBAB58EA}">
      <dgm:prSet/>
      <dgm:spPr/>
      <dgm:t>
        <a:bodyPr/>
        <a:lstStyle/>
        <a:p>
          <a:endParaRPr lang="en-US"/>
        </a:p>
      </dgm:t>
    </dgm:pt>
    <dgm:pt modelId="{8674019C-A755-4DA0-BF75-9FF1FAE75546}">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a:ln>
                <a:noFill/>
              </a:ln>
              <a:solidFill>
                <a:schemeClr val="tx1"/>
              </a:solidFill>
              <a:effectLst/>
              <a:latin typeface="Tahoma" pitchFamily="34" charset="0"/>
            </a:rPr>
            <a:t>Angels</a:t>
          </a:r>
        </a:p>
      </dgm:t>
    </dgm:pt>
    <dgm:pt modelId="{4C4D4A96-D090-4C1D-B6AF-1E60F059479B}" type="parTrans" cxnId="{92F6C98C-D0D0-4DB5-92B4-2857696FDE8B}">
      <dgm:prSet/>
      <dgm:spPr/>
      <dgm:t>
        <a:bodyPr/>
        <a:lstStyle/>
        <a:p>
          <a:endParaRPr lang="en-US"/>
        </a:p>
      </dgm:t>
    </dgm:pt>
    <dgm:pt modelId="{50B956D8-9849-457A-9591-1AFDFCBD1A19}" type="sibTrans" cxnId="{92F6C98C-D0D0-4DB5-92B4-2857696FDE8B}">
      <dgm:prSet/>
      <dgm:spPr/>
      <dgm:t>
        <a:bodyPr/>
        <a:lstStyle/>
        <a:p>
          <a:endParaRPr lang="en-US"/>
        </a:p>
      </dgm:t>
    </dgm:pt>
    <dgm:pt modelId="{276C483E-7883-4FFE-905B-0DFED409584F}">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a:ln>
                <a:noFill/>
              </a:ln>
              <a:solidFill>
                <a:schemeClr val="tx1"/>
              </a:solidFill>
              <a:effectLst/>
              <a:latin typeface="Tahoma" pitchFamily="34" charset="0"/>
            </a:rPr>
            <a:t>Man</a:t>
          </a:r>
        </a:p>
      </dgm:t>
    </dgm:pt>
    <dgm:pt modelId="{F140FAE3-C71A-48B8-B4A5-C34D074BEF3B}" type="parTrans" cxnId="{3E2BC66B-34A0-4969-96E5-B91E5BF95C23}">
      <dgm:prSet/>
      <dgm:spPr/>
      <dgm:t>
        <a:bodyPr/>
        <a:lstStyle/>
        <a:p>
          <a:endParaRPr lang="en-US"/>
        </a:p>
      </dgm:t>
    </dgm:pt>
    <dgm:pt modelId="{FB980C65-7BD3-49F1-A2DD-8A8E1B9EFECC}" type="sibTrans" cxnId="{3E2BC66B-34A0-4969-96E5-B91E5BF95C23}">
      <dgm:prSet/>
      <dgm:spPr/>
      <dgm:t>
        <a:bodyPr/>
        <a:lstStyle/>
        <a:p>
          <a:endParaRPr lang="en-US"/>
        </a:p>
      </dgm:t>
    </dgm:pt>
    <dgm:pt modelId="{64739FC1-2181-4F82-A8C9-1A64F90FC39A}">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a:ln>
                <a:noFill/>
              </a:ln>
              <a:solidFill>
                <a:schemeClr val="tx1"/>
              </a:solidFill>
              <a:effectLst/>
              <a:latin typeface="Tahoma" pitchFamily="34" charset="0"/>
            </a:rPr>
            <a:t>Animals</a:t>
          </a:r>
        </a:p>
      </dgm:t>
    </dgm:pt>
    <dgm:pt modelId="{E92386D4-6396-4639-B451-6E8E97D0BE8C}" type="parTrans" cxnId="{5B4BCAC7-84BC-4562-8706-4D7FAC9DF673}">
      <dgm:prSet/>
      <dgm:spPr/>
      <dgm:t>
        <a:bodyPr/>
        <a:lstStyle/>
        <a:p>
          <a:endParaRPr lang="en-US"/>
        </a:p>
      </dgm:t>
    </dgm:pt>
    <dgm:pt modelId="{49C3BA20-3A82-456A-BA48-F4AC62F1B440}" type="sibTrans" cxnId="{5B4BCAC7-84BC-4562-8706-4D7FAC9DF673}">
      <dgm:prSet/>
      <dgm:spPr/>
      <dgm:t>
        <a:bodyPr/>
        <a:lstStyle/>
        <a:p>
          <a:endParaRPr lang="en-US"/>
        </a:p>
      </dgm:t>
    </dgm:pt>
    <dgm:pt modelId="{3884004A-F363-4983-99FF-E699A8699AFE}">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a:ln>
                <a:noFill/>
              </a:ln>
              <a:solidFill>
                <a:schemeClr val="tx1"/>
              </a:solidFill>
              <a:effectLst/>
              <a:latin typeface="Tahoma" pitchFamily="34" charset="0"/>
            </a:rPr>
            <a:t>Plants</a:t>
          </a:r>
        </a:p>
      </dgm:t>
    </dgm:pt>
    <dgm:pt modelId="{890A5D64-9262-447D-A71D-2097C7AA1728}" type="parTrans" cxnId="{EC161BF0-73C3-4A4D-9109-4CFB5F439221}">
      <dgm:prSet/>
      <dgm:spPr/>
      <dgm:t>
        <a:bodyPr/>
        <a:lstStyle/>
        <a:p>
          <a:endParaRPr lang="en-US"/>
        </a:p>
      </dgm:t>
    </dgm:pt>
    <dgm:pt modelId="{C965593F-DD10-46F8-A293-C19DA06B0807}" type="sibTrans" cxnId="{EC161BF0-73C3-4A4D-9109-4CFB5F439221}">
      <dgm:prSet/>
      <dgm:spPr/>
      <dgm:t>
        <a:bodyPr/>
        <a:lstStyle/>
        <a:p>
          <a:endParaRPr lang="en-US"/>
        </a:p>
      </dgm:t>
    </dgm:pt>
    <dgm:pt modelId="{9E6BC65D-EA5D-4AFD-B725-E72BDB402616}">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ahoma" pitchFamily="34" charset="0"/>
            </a:rPr>
            <a:t>Rocks/Water</a:t>
          </a:r>
        </a:p>
      </dgm:t>
    </dgm:pt>
    <dgm:pt modelId="{F91943E8-37F8-4614-A884-3C9CF07B7CB1}" type="parTrans" cxnId="{CDFE1637-8455-40A6-AA99-94009A240776}">
      <dgm:prSet/>
      <dgm:spPr/>
      <dgm:t>
        <a:bodyPr/>
        <a:lstStyle/>
        <a:p>
          <a:endParaRPr lang="en-US"/>
        </a:p>
      </dgm:t>
    </dgm:pt>
    <dgm:pt modelId="{B0C9F4C5-CAB9-422B-A18D-0C8A46C4DFCD}" type="sibTrans" cxnId="{CDFE1637-8455-40A6-AA99-94009A240776}">
      <dgm:prSet/>
      <dgm:spPr/>
      <dgm:t>
        <a:bodyPr/>
        <a:lstStyle/>
        <a:p>
          <a:endParaRPr lang="en-US"/>
        </a:p>
      </dgm:t>
    </dgm:pt>
    <dgm:pt modelId="{91454FA8-C29E-4589-9A35-3A0C2D67CE8B}" type="pres">
      <dgm:prSet presAssocID="{C30F7042-49E1-42FB-BE2E-AA4A526C0A0A}" presName="hierChild1" presStyleCnt="0">
        <dgm:presLayoutVars>
          <dgm:orgChart val="1"/>
          <dgm:chPref val="1"/>
          <dgm:dir/>
          <dgm:animOne val="branch"/>
          <dgm:animLvl val="lvl"/>
          <dgm:resizeHandles/>
        </dgm:presLayoutVars>
      </dgm:prSet>
      <dgm:spPr/>
    </dgm:pt>
    <dgm:pt modelId="{1ABA586F-918A-48A4-8179-DD5548127FE7}" type="pres">
      <dgm:prSet presAssocID="{73CADA12-78EA-4F87-83A4-43952FE70FAB}" presName="hierRoot1" presStyleCnt="0">
        <dgm:presLayoutVars>
          <dgm:hierBranch val="l"/>
        </dgm:presLayoutVars>
      </dgm:prSet>
      <dgm:spPr/>
    </dgm:pt>
    <dgm:pt modelId="{4CC4EB18-991D-426E-8315-945039F7E25E}" type="pres">
      <dgm:prSet presAssocID="{73CADA12-78EA-4F87-83A4-43952FE70FAB}" presName="rootComposite1" presStyleCnt="0"/>
      <dgm:spPr/>
    </dgm:pt>
    <dgm:pt modelId="{19465A55-81FE-4F7E-AE8C-5B6127439B45}" type="pres">
      <dgm:prSet presAssocID="{73CADA12-78EA-4F87-83A4-43952FE70FAB}" presName="rootText1" presStyleLbl="node0" presStyleIdx="0" presStyleCnt="1">
        <dgm:presLayoutVars>
          <dgm:chPref val="3"/>
        </dgm:presLayoutVars>
      </dgm:prSet>
      <dgm:spPr/>
    </dgm:pt>
    <dgm:pt modelId="{343DCD8A-3136-4A85-AE10-62C6459B562B}" type="pres">
      <dgm:prSet presAssocID="{73CADA12-78EA-4F87-83A4-43952FE70FAB}" presName="rootConnector1" presStyleLbl="node1" presStyleIdx="0" presStyleCnt="0"/>
      <dgm:spPr/>
    </dgm:pt>
    <dgm:pt modelId="{276DA09A-FD4A-4339-A764-238067480388}" type="pres">
      <dgm:prSet presAssocID="{73CADA12-78EA-4F87-83A4-43952FE70FAB}" presName="hierChild2" presStyleCnt="0"/>
      <dgm:spPr/>
    </dgm:pt>
    <dgm:pt modelId="{6836E8A4-EA5E-4CBB-84EF-C4C2F4970175}" type="pres">
      <dgm:prSet presAssocID="{4C4D4A96-D090-4C1D-B6AF-1E60F059479B}" presName="Name50" presStyleLbl="parChTrans1D2" presStyleIdx="0" presStyleCnt="3"/>
      <dgm:spPr/>
    </dgm:pt>
    <dgm:pt modelId="{4457A0D0-AAF5-4BD0-9510-E3A39F59086A}" type="pres">
      <dgm:prSet presAssocID="{8674019C-A755-4DA0-BF75-9FF1FAE75546}" presName="hierRoot2" presStyleCnt="0">
        <dgm:presLayoutVars>
          <dgm:hierBranch/>
        </dgm:presLayoutVars>
      </dgm:prSet>
      <dgm:spPr/>
    </dgm:pt>
    <dgm:pt modelId="{61239C9A-ADB3-44EF-BF1F-57FD00DA0A4F}" type="pres">
      <dgm:prSet presAssocID="{8674019C-A755-4DA0-BF75-9FF1FAE75546}" presName="rootComposite" presStyleCnt="0"/>
      <dgm:spPr/>
    </dgm:pt>
    <dgm:pt modelId="{6681852F-0606-44C1-82A7-C476801C6FA8}" type="pres">
      <dgm:prSet presAssocID="{8674019C-A755-4DA0-BF75-9FF1FAE75546}" presName="rootText" presStyleLbl="node2" presStyleIdx="0" presStyleCnt="3">
        <dgm:presLayoutVars>
          <dgm:chPref val="3"/>
        </dgm:presLayoutVars>
      </dgm:prSet>
      <dgm:spPr/>
    </dgm:pt>
    <dgm:pt modelId="{E5360713-1D59-4C1C-A542-627FCDD1DD68}" type="pres">
      <dgm:prSet presAssocID="{8674019C-A755-4DA0-BF75-9FF1FAE75546}" presName="rootConnector" presStyleLbl="node2" presStyleIdx="0" presStyleCnt="3"/>
      <dgm:spPr/>
    </dgm:pt>
    <dgm:pt modelId="{2A3833A7-E73B-45D9-8148-3B9DC4BBF538}" type="pres">
      <dgm:prSet presAssocID="{8674019C-A755-4DA0-BF75-9FF1FAE75546}" presName="hierChild4" presStyleCnt="0"/>
      <dgm:spPr/>
    </dgm:pt>
    <dgm:pt modelId="{3985E99D-1CB7-4034-AED3-A8A4D345E252}" type="pres">
      <dgm:prSet presAssocID="{F140FAE3-C71A-48B8-B4A5-C34D074BEF3B}" presName="Name35" presStyleLbl="parChTrans1D3" presStyleIdx="0" presStyleCnt="2"/>
      <dgm:spPr/>
    </dgm:pt>
    <dgm:pt modelId="{B017AC5F-8CCD-4639-AC30-569F8023ABFF}" type="pres">
      <dgm:prSet presAssocID="{276C483E-7883-4FFE-905B-0DFED409584F}" presName="hierRoot2" presStyleCnt="0">
        <dgm:presLayoutVars>
          <dgm:hierBranch val="r"/>
        </dgm:presLayoutVars>
      </dgm:prSet>
      <dgm:spPr/>
    </dgm:pt>
    <dgm:pt modelId="{864DB685-4019-4B84-84AA-D69DC3BC2E24}" type="pres">
      <dgm:prSet presAssocID="{276C483E-7883-4FFE-905B-0DFED409584F}" presName="rootComposite" presStyleCnt="0"/>
      <dgm:spPr/>
    </dgm:pt>
    <dgm:pt modelId="{BD0D88D8-79F4-439F-9660-56E06F71CDDD}" type="pres">
      <dgm:prSet presAssocID="{276C483E-7883-4FFE-905B-0DFED409584F}" presName="rootText" presStyleLbl="node3" presStyleIdx="0" presStyleCnt="2">
        <dgm:presLayoutVars>
          <dgm:chPref val="3"/>
        </dgm:presLayoutVars>
      </dgm:prSet>
      <dgm:spPr/>
    </dgm:pt>
    <dgm:pt modelId="{AC468656-64D6-4071-8D75-AFC65358B72A}" type="pres">
      <dgm:prSet presAssocID="{276C483E-7883-4FFE-905B-0DFED409584F}" presName="rootConnector" presStyleLbl="node3" presStyleIdx="0" presStyleCnt="2"/>
      <dgm:spPr/>
    </dgm:pt>
    <dgm:pt modelId="{FCD68B48-932A-4ACE-8B44-34AEDD5AB2CD}" type="pres">
      <dgm:prSet presAssocID="{276C483E-7883-4FFE-905B-0DFED409584F}" presName="hierChild4" presStyleCnt="0"/>
      <dgm:spPr/>
    </dgm:pt>
    <dgm:pt modelId="{AC50835A-2997-4A79-8CE6-E9B2D9F9CE43}" type="pres">
      <dgm:prSet presAssocID="{276C483E-7883-4FFE-905B-0DFED409584F}" presName="hierChild5" presStyleCnt="0"/>
      <dgm:spPr/>
    </dgm:pt>
    <dgm:pt modelId="{6495DDE1-C4D5-478C-BD43-E41740BDB689}" type="pres">
      <dgm:prSet presAssocID="{8674019C-A755-4DA0-BF75-9FF1FAE75546}" presName="hierChild5" presStyleCnt="0"/>
      <dgm:spPr/>
    </dgm:pt>
    <dgm:pt modelId="{590B4354-AA5A-478A-B728-E88E43E71FB9}" type="pres">
      <dgm:prSet presAssocID="{E92386D4-6396-4639-B451-6E8E97D0BE8C}" presName="Name50" presStyleLbl="parChTrans1D2" presStyleIdx="1" presStyleCnt="3"/>
      <dgm:spPr/>
    </dgm:pt>
    <dgm:pt modelId="{CF831E28-3A70-4BE1-AE19-09A94441119C}" type="pres">
      <dgm:prSet presAssocID="{64739FC1-2181-4F82-A8C9-1A64F90FC39A}" presName="hierRoot2" presStyleCnt="0">
        <dgm:presLayoutVars>
          <dgm:hierBranch/>
        </dgm:presLayoutVars>
      </dgm:prSet>
      <dgm:spPr/>
    </dgm:pt>
    <dgm:pt modelId="{40E0A7A8-4C53-4347-A926-F4B22D4345A7}" type="pres">
      <dgm:prSet presAssocID="{64739FC1-2181-4F82-A8C9-1A64F90FC39A}" presName="rootComposite" presStyleCnt="0"/>
      <dgm:spPr/>
    </dgm:pt>
    <dgm:pt modelId="{99DD6700-8761-48A0-852A-5619E7688462}" type="pres">
      <dgm:prSet presAssocID="{64739FC1-2181-4F82-A8C9-1A64F90FC39A}" presName="rootText" presStyleLbl="node2" presStyleIdx="1" presStyleCnt="3">
        <dgm:presLayoutVars>
          <dgm:chPref val="3"/>
        </dgm:presLayoutVars>
      </dgm:prSet>
      <dgm:spPr/>
    </dgm:pt>
    <dgm:pt modelId="{018A1877-E01B-44A7-96CA-E72CA0ADE9DE}" type="pres">
      <dgm:prSet presAssocID="{64739FC1-2181-4F82-A8C9-1A64F90FC39A}" presName="rootConnector" presStyleLbl="node2" presStyleIdx="1" presStyleCnt="3"/>
      <dgm:spPr/>
    </dgm:pt>
    <dgm:pt modelId="{00924D2E-A498-42E2-94FE-CE5C778599D7}" type="pres">
      <dgm:prSet presAssocID="{64739FC1-2181-4F82-A8C9-1A64F90FC39A}" presName="hierChild4" presStyleCnt="0"/>
      <dgm:spPr/>
    </dgm:pt>
    <dgm:pt modelId="{E6F12BDC-9AB0-4CF3-9EDB-822C0BFB73DB}" type="pres">
      <dgm:prSet presAssocID="{64739FC1-2181-4F82-A8C9-1A64F90FC39A}" presName="hierChild5" presStyleCnt="0"/>
      <dgm:spPr/>
    </dgm:pt>
    <dgm:pt modelId="{E9E53602-0BB1-4B58-A11D-773E720B0131}" type="pres">
      <dgm:prSet presAssocID="{890A5D64-9262-447D-A71D-2097C7AA1728}" presName="Name50" presStyleLbl="parChTrans1D2" presStyleIdx="2" presStyleCnt="3"/>
      <dgm:spPr/>
    </dgm:pt>
    <dgm:pt modelId="{DDA4290D-5806-4ADA-9E8A-404E424B7BB1}" type="pres">
      <dgm:prSet presAssocID="{3884004A-F363-4983-99FF-E699A8699AFE}" presName="hierRoot2" presStyleCnt="0">
        <dgm:presLayoutVars>
          <dgm:hierBranch/>
        </dgm:presLayoutVars>
      </dgm:prSet>
      <dgm:spPr/>
    </dgm:pt>
    <dgm:pt modelId="{B194BC89-4005-4622-AC6F-CFB5F4F9220B}" type="pres">
      <dgm:prSet presAssocID="{3884004A-F363-4983-99FF-E699A8699AFE}" presName="rootComposite" presStyleCnt="0"/>
      <dgm:spPr/>
    </dgm:pt>
    <dgm:pt modelId="{5056880E-87D3-44DA-87ED-64B5DD9CF228}" type="pres">
      <dgm:prSet presAssocID="{3884004A-F363-4983-99FF-E699A8699AFE}" presName="rootText" presStyleLbl="node2" presStyleIdx="2" presStyleCnt="3">
        <dgm:presLayoutVars>
          <dgm:chPref val="3"/>
        </dgm:presLayoutVars>
      </dgm:prSet>
      <dgm:spPr/>
    </dgm:pt>
    <dgm:pt modelId="{3830FAE5-923E-4F6A-A7EE-FD4245424863}" type="pres">
      <dgm:prSet presAssocID="{3884004A-F363-4983-99FF-E699A8699AFE}" presName="rootConnector" presStyleLbl="node2" presStyleIdx="2" presStyleCnt="3"/>
      <dgm:spPr/>
    </dgm:pt>
    <dgm:pt modelId="{82B97D0D-6BD8-46FA-92E8-BF4D18D4AD98}" type="pres">
      <dgm:prSet presAssocID="{3884004A-F363-4983-99FF-E699A8699AFE}" presName="hierChild4" presStyleCnt="0"/>
      <dgm:spPr/>
    </dgm:pt>
    <dgm:pt modelId="{5D012F4F-6B90-4353-97EE-62854665A336}" type="pres">
      <dgm:prSet presAssocID="{F91943E8-37F8-4614-A884-3C9CF07B7CB1}" presName="Name35" presStyleLbl="parChTrans1D3" presStyleIdx="1" presStyleCnt="2"/>
      <dgm:spPr/>
    </dgm:pt>
    <dgm:pt modelId="{21955B43-0CE5-4836-AD6D-F2AD2A243749}" type="pres">
      <dgm:prSet presAssocID="{9E6BC65D-EA5D-4AFD-B725-E72BDB402616}" presName="hierRoot2" presStyleCnt="0">
        <dgm:presLayoutVars>
          <dgm:hierBranch/>
        </dgm:presLayoutVars>
      </dgm:prSet>
      <dgm:spPr/>
    </dgm:pt>
    <dgm:pt modelId="{932CB9A0-34AD-4524-83BA-07746379A8D5}" type="pres">
      <dgm:prSet presAssocID="{9E6BC65D-EA5D-4AFD-B725-E72BDB402616}" presName="rootComposite" presStyleCnt="0"/>
      <dgm:spPr/>
    </dgm:pt>
    <dgm:pt modelId="{E779A0E3-F516-4A80-90FE-ED1971B5A65C}" type="pres">
      <dgm:prSet presAssocID="{9E6BC65D-EA5D-4AFD-B725-E72BDB402616}" presName="rootText" presStyleLbl="node3" presStyleIdx="1" presStyleCnt="2" custScaleX="125578">
        <dgm:presLayoutVars>
          <dgm:chPref val="3"/>
        </dgm:presLayoutVars>
      </dgm:prSet>
      <dgm:spPr/>
    </dgm:pt>
    <dgm:pt modelId="{F65304F1-FDC3-4744-8815-552EDA7FEBF2}" type="pres">
      <dgm:prSet presAssocID="{9E6BC65D-EA5D-4AFD-B725-E72BDB402616}" presName="rootConnector" presStyleLbl="node3" presStyleIdx="1" presStyleCnt="2"/>
      <dgm:spPr/>
    </dgm:pt>
    <dgm:pt modelId="{0F6B2705-B6B4-485A-9FA8-A4E31196A6BA}" type="pres">
      <dgm:prSet presAssocID="{9E6BC65D-EA5D-4AFD-B725-E72BDB402616}" presName="hierChild4" presStyleCnt="0"/>
      <dgm:spPr/>
    </dgm:pt>
    <dgm:pt modelId="{5654D8B1-B6D2-4C09-A3C3-7D2D0CCAC2C1}" type="pres">
      <dgm:prSet presAssocID="{9E6BC65D-EA5D-4AFD-B725-E72BDB402616}" presName="hierChild5" presStyleCnt="0"/>
      <dgm:spPr/>
    </dgm:pt>
    <dgm:pt modelId="{32A36897-A7EB-4A42-A5EF-EC5C4C109530}" type="pres">
      <dgm:prSet presAssocID="{3884004A-F363-4983-99FF-E699A8699AFE}" presName="hierChild5" presStyleCnt="0"/>
      <dgm:spPr/>
    </dgm:pt>
    <dgm:pt modelId="{059DEFAD-207B-44CA-806F-08598EF41047}" type="pres">
      <dgm:prSet presAssocID="{73CADA12-78EA-4F87-83A4-43952FE70FAB}" presName="hierChild3" presStyleCnt="0"/>
      <dgm:spPr/>
    </dgm:pt>
  </dgm:ptLst>
  <dgm:cxnLst>
    <dgm:cxn modelId="{86727D06-A5C5-4B8B-8907-A27E5A42EE21}" type="presOf" srcId="{276C483E-7883-4FFE-905B-0DFED409584F}" destId="{AC468656-64D6-4071-8D75-AFC65358B72A}" srcOrd="1" destOrd="0" presId="urn:microsoft.com/office/officeart/2005/8/layout/orgChart1"/>
    <dgm:cxn modelId="{89745717-F216-41F9-AE3F-EF6A82AB5FCC}" type="presOf" srcId="{3884004A-F363-4983-99FF-E699A8699AFE}" destId="{3830FAE5-923E-4F6A-A7EE-FD4245424863}" srcOrd="1" destOrd="0" presId="urn:microsoft.com/office/officeart/2005/8/layout/orgChart1"/>
    <dgm:cxn modelId="{71940D27-F44E-400E-89C0-ABC562E242AE}" type="presOf" srcId="{8674019C-A755-4DA0-BF75-9FF1FAE75546}" destId="{E5360713-1D59-4C1C-A542-627FCDD1DD68}" srcOrd="1" destOrd="0" presId="urn:microsoft.com/office/officeart/2005/8/layout/orgChart1"/>
    <dgm:cxn modelId="{51ED6F2E-CCFE-4F7E-8F79-F67129908A69}" type="presOf" srcId="{F91943E8-37F8-4614-A884-3C9CF07B7CB1}" destId="{5D012F4F-6B90-4353-97EE-62854665A336}" srcOrd="0" destOrd="0" presId="urn:microsoft.com/office/officeart/2005/8/layout/orgChart1"/>
    <dgm:cxn modelId="{5E6BC930-8CEA-4CC3-9446-5ADF98ADE1E3}" type="presOf" srcId="{3884004A-F363-4983-99FF-E699A8699AFE}" destId="{5056880E-87D3-44DA-87ED-64B5DD9CF228}" srcOrd="0" destOrd="0" presId="urn:microsoft.com/office/officeart/2005/8/layout/orgChart1"/>
    <dgm:cxn modelId="{DA192332-3332-4344-BA2B-EF3414C84120}" type="presOf" srcId="{9E6BC65D-EA5D-4AFD-B725-E72BDB402616}" destId="{E779A0E3-F516-4A80-90FE-ED1971B5A65C}" srcOrd="0" destOrd="0" presId="urn:microsoft.com/office/officeart/2005/8/layout/orgChart1"/>
    <dgm:cxn modelId="{CDFE1637-8455-40A6-AA99-94009A240776}" srcId="{3884004A-F363-4983-99FF-E699A8699AFE}" destId="{9E6BC65D-EA5D-4AFD-B725-E72BDB402616}" srcOrd="0" destOrd="0" parTransId="{F91943E8-37F8-4614-A884-3C9CF07B7CB1}" sibTransId="{B0C9F4C5-CAB9-422B-A18D-0C8A46C4DFCD}"/>
    <dgm:cxn modelId="{C22BA93F-C4C2-4E43-8A5C-887D72A43228}" type="presOf" srcId="{F140FAE3-C71A-48B8-B4A5-C34D074BEF3B}" destId="{3985E99D-1CB7-4034-AED3-A8A4D345E252}" srcOrd="0" destOrd="0" presId="urn:microsoft.com/office/officeart/2005/8/layout/orgChart1"/>
    <dgm:cxn modelId="{B589045F-FDC8-42BA-A99E-C4DF01AFE52E}" type="presOf" srcId="{276C483E-7883-4FFE-905B-0DFED409584F}" destId="{BD0D88D8-79F4-439F-9660-56E06F71CDDD}" srcOrd="0" destOrd="0" presId="urn:microsoft.com/office/officeart/2005/8/layout/orgChart1"/>
    <dgm:cxn modelId="{7C12B764-7FD2-49F8-82CD-1A0D5D401B2D}" type="presOf" srcId="{64739FC1-2181-4F82-A8C9-1A64F90FC39A}" destId="{018A1877-E01B-44A7-96CA-E72CA0ADE9DE}" srcOrd="1" destOrd="0" presId="urn:microsoft.com/office/officeart/2005/8/layout/orgChart1"/>
    <dgm:cxn modelId="{784A6348-4705-41A8-9719-15267585656B}" type="presOf" srcId="{4C4D4A96-D090-4C1D-B6AF-1E60F059479B}" destId="{6836E8A4-EA5E-4CBB-84EF-C4C2F4970175}" srcOrd="0" destOrd="0" presId="urn:microsoft.com/office/officeart/2005/8/layout/orgChart1"/>
    <dgm:cxn modelId="{3E2BC66B-34A0-4969-96E5-B91E5BF95C23}" srcId="{8674019C-A755-4DA0-BF75-9FF1FAE75546}" destId="{276C483E-7883-4FFE-905B-0DFED409584F}" srcOrd="0" destOrd="0" parTransId="{F140FAE3-C71A-48B8-B4A5-C34D074BEF3B}" sibTransId="{FB980C65-7BD3-49F1-A2DD-8A8E1B9EFECC}"/>
    <dgm:cxn modelId="{26968A56-5C07-4BF7-A8F3-2162423F458D}" type="presOf" srcId="{C30F7042-49E1-42FB-BE2E-AA4A526C0A0A}" destId="{91454FA8-C29E-4589-9A35-3A0C2D67CE8B}" srcOrd="0" destOrd="0" presId="urn:microsoft.com/office/officeart/2005/8/layout/orgChart1"/>
    <dgm:cxn modelId="{92F6C98C-D0D0-4DB5-92B4-2857696FDE8B}" srcId="{73CADA12-78EA-4F87-83A4-43952FE70FAB}" destId="{8674019C-A755-4DA0-BF75-9FF1FAE75546}" srcOrd="0" destOrd="0" parTransId="{4C4D4A96-D090-4C1D-B6AF-1E60F059479B}" sibTransId="{50B956D8-9849-457A-9591-1AFDFCBD1A19}"/>
    <dgm:cxn modelId="{160CB391-3AB3-4CFE-A962-3114E02A4B63}" type="presOf" srcId="{73CADA12-78EA-4F87-83A4-43952FE70FAB}" destId="{343DCD8A-3136-4A85-AE10-62C6459B562B}" srcOrd="1" destOrd="0" presId="urn:microsoft.com/office/officeart/2005/8/layout/orgChart1"/>
    <dgm:cxn modelId="{8DDE4A9C-8993-4005-85EC-063567AAA3E1}" type="presOf" srcId="{9E6BC65D-EA5D-4AFD-B725-E72BDB402616}" destId="{F65304F1-FDC3-4744-8815-552EDA7FEBF2}" srcOrd="1" destOrd="0" presId="urn:microsoft.com/office/officeart/2005/8/layout/orgChart1"/>
    <dgm:cxn modelId="{5B4BCAC7-84BC-4562-8706-4D7FAC9DF673}" srcId="{73CADA12-78EA-4F87-83A4-43952FE70FAB}" destId="{64739FC1-2181-4F82-A8C9-1A64F90FC39A}" srcOrd="1" destOrd="0" parTransId="{E92386D4-6396-4639-B451-6E8E97D0BE8C}" sibTransId="{49C3BA20-3A82-456A-BA48-F4AC62F1B440}"/>
    <dgm:cxn modelId="{DEF313D6-58FC-49E4-8ACC-68250DB8C2E6}" type="presOf" srcId="{64739FC1-2181-4F82-A8C9-1A64F90FC39A}" destId="{99DD6700-8761-48A0-852A-5619E7688462}" srcOrd="0" destOrd="0" presId="urn:microsoft.com/office/officeart/2005/8/layout/orgChart1"/>
    <dgm:cxn modelId="{B15A35DC-2473-4276-962A-C50C51833883}" type="presOf" srcId="{8674019C-A755-4DA0-BF75-9FF1FAE75546}" destId="{6681852F-0606-44C1-82A7-C476801C6FA8}" srcOrd="0" destOrd="0" presId="urn:microsoft.com/office/officeart/2005/8/layout/orgChart1"/>
    <dgm:cxn modelId="{DAC8BADE-9A6E-46C1-861B-580DE8B50A65}" type="presOf" srcId="{890A5D64-9262-447D-A71D-2097C7AA1728}" destId="{E9E53602-0BB1-4B58-A11D-773E720B0131}" srcOrd="0" destOrd="0" presId="urn:microsoft.com/office/officeart/2005/8/layout/orgChart1"/>
    <dgm:cxn modelId="{EC161BF0-73C3-4A4D-9109-4CFB5F439221}" srcId="{73CADA12-78EA-4F87-83A4-43952FE70FAB}" destId="{3884004A-F363-4983-99FF-E699A8699AFE}" srcOrd="2" destOrd="0" parTransId="{890A5D64-9262-447D-A71D-2097C7AA1728}" sibTransId="{C965593F-DD10-46F8-A293-C19DA06B0807}"/>
    <dgm:cxn modelId="{F39C09F4-34EB-45A4-89C2-4F17EBAB58EA}" srcId="{C30F7042-49E1-42FB-BE2E-AA4A526C0A0A}" destId="{73CADA12-78EA-4F87-83A4-43952FE70FAB}" srcOrd="0" destOrd="0" parTransId="{C34106A3-3C59-463B-BB83-77B012FBEB14}" sibTransId="{10FD0673-73D4-475C-B5DF-6F1E1FF49FF4}"/>
    <dgm:cxn modelId="{08BF37F5-EF3D-4C11-8DF7-F33393183426}" type="presOf" srcId="{73CADA12-78EA-4F87-83A4-43952FE70FAB}" destId="{19465A55-81FE-4F7E-AE8C-5B6127439B45}" srcOrd="0" destOrd="0" presId="urn:microsoft.com/office/officeart/2005/8/layout/orgChart1"/>
    <dgm:cxn modelId="{0C15BDFC-079F-4DA0-9C95-7E78A41CCD64}" type="presOf" srcId="{E92386D4-6396-4639-B451-6E8E97D0BE8C}" destId="{590B4354-AA5A-478A-B728-E88E43E71FB9}" srcOrd="0" destOrd="0" presId="urn:microsoft.com/office/officeart/2005/8/layout/orgChart1"/>
    <dgm:cxn modelId="{37512F7B-5060-43B5-9478-22E354501134}" type="presParOf" srcId="{91454FA8-C29E-4589-9A35-3A0C2D67CE8B}" destId="{1ABA586F-918A-48A4-8179-DD5548127FE7}" srcOrd="0" destOrd="0" presId="urn:microsoft.com/office/officeart/2005/8/layout/orgChart1"/>
    <dgm:cxn modelId="{4FEB54BD-D756-4AD3-858C-AE6A742E602B}" type="presParOf" srcId="{1ABA586F-918A-48A4-8179-DD5548127FE7}" destId="{4CC4EB18-991D-426E-8315-945039F7E25E}" srcOrd="0" destOrd="0" presId="urn:microsoft.com/office/officeart/2005/8/layout/orgChart1"/>
    <dgm:cxn modelId="{ED6673ED-75AA-4C7A-B186-D81C4BF664FE}" type="presParOf" srcId="{4CC4EB18-991D-426E-8315-945039F7E25E}" destId="{19465A55-81FE-4F7E-AE8C-5B6127439B45}" srcOrd="0" destOrd="0" presId="urn:microsoft.com/office/officeart/2005/8/layout/orgChart1"/>
    <dgm:cxn modelId="{EA627593-6BC5-4511-A15E-B1C855443E5D}" type="presParOf" srcId="{4CC4EB18-991D-426E-8315-945039F7E25E}" destId="{343DCD8A-3136-4A85-AE10-62C6459B562B}" srcOrd="1" destOrd="0" presId="urn:microsoft.com/office/officeart/2005/8/layout/orgChart1"/>
    <dgm:cxn modelId="{499593D1-D186-4F91-8C16-89F3496E4EE5}" type="presParOf" srcId="{1ABA586F-918A-48A4-8179-DD5548127FE7}" destId="{276DA09A-FD4A-4339-A764-238067480388}" srcOrd="1" destOrd="0" presId="urn:microsoft.com/office/officeart/2005/8/layout/orgChart1"/>
    <dgm:cxn modelId="{04B339CF-990E-43F3-9A6A-50743B32E620}" type="presParOf" srcId="{276DA09A-FD4A-4339-A764-238067480388}" destId="{6836E8A4-EA5E-4CBB-84EF-C4C2F4970175}" srcOrd="0" destOrd="0" presId="urn:microsoft.com/office/officeart/2005/8/layout/orgChart1"/>
    <dgm:cxn modelId="{665F0B73-5F74-4A2A-8C5A-DBD83845CB72}" type="presParOf" srcId="{276DA09A-FD4A-4339-A764-238067480388}" destId="{4457A0D0-AAF5-4BD0-9510-E3A39F59086A}" srcOrd="1" destOrd="0" presId="urn:microsoft.com/office/officeart/2005/8/layout/orgChart1"/>
    <dgm:cxn modelId="{1253FDF4-2C05-4C86-838A-89A883B31AF6}" type="presParOf" srcId="{4457A0D0-AAF5-4BD0-9510-E3A39F59086A}" destId="{61239C9A-ADB3-44EF-BF1F-57FD00DA0A4F}" srcOrd="0" destOrd="0" presId="urn:microsoft.com/office/officeart/2005/8/layout/orgChart1"/>
    <dgm:cxn modelId="{08ACCA9B-213F-43F0-AD95-9EA9489E3F0F}" type="presParOf" srcId="{61239C9A-ADB3-44EF-BF1F-57FD00DA0A4F}" destId="{6681852F-0606-44C1-82A7-C476801C6FA8}" srcOrd="0" destOrd="0" presId="urn:microsoft.com/office/officeart/2005/8/layout/orgChart1"/>
    <dgm:cxn modelId="{078C9ACA-1022-445C-8830-F8F661F7ECDA}" type="presParOf" srcId="{61239C9A-ADB3-44EF-BF1F-57FD00DA0A4F}" destId="{E5360713-1D59-4C1C-A542-627FCDD1DD68}" srcOrd="1" destOrd="0" presId="urn:microsoft.com/office/officeart/2005/8/layout/orgChart1"/>
    <dgm:cxn modelId="{BCE3C91A-2D57-462B-83D1-CD32DEDD8C12}" type="presParOf" srcId="{4457A0D0-AAF5-4BD0-9510-E3A39F59086A}" destId="{2A3833A7-E73B-45D9-8148-3B9DC4BBF538}" srcOrd="1" destOrd="0" presId="urn:microsoft.com/office/officeart/2005/8/layout/orgChart1"/>
    <dgm:cxn modelId="{0E474A8C-86A1-4AE8-9C17-C36C60F2A1DE}" type="presParOf" srcId="{2A3833A7-E73B-45D9-8148-3B9DC4BBF538}" destId="{3985E99D-1CB7-4034-AED3-A8A4D345E252}" srcOrd="0" destOrd="0" presId="urn:microsoft.com/office/officeart/2005/8/layout/orgChart1"/>
    <dgm:cxn modelId="{6D02BAFB-12B4-4FA4-813A-2BC7CB543FA7}" type="presParOf" srcId="{2A3833A7-E73B-45D9-8148-3B9DC4BBF538}" destId="{B017AC5F-8CCD-4639-AC30-569F8023ABFF}" srcOrd="1" destOrd="0" presId="urn:microsoft.com/office/officeart/2005/8/layout/orgChart1"/>
    <dgm:cxn modelId="{37C1BB08-2FD0-45A4-AB30-3C146648747E}" type="presParOf" srcId="{B017AC5F-8CCD-4639-AC30-569F8023ABFF}" destId="{864DB685-4019-4B84-84AA-D69DC3BC2E24}" srcOrd="0" destOrd="0" presId="urn:microsoft.com/office/officeart/2005/8/layout/orgChart1"/>
    <dgm:cxn modelId="{82B7144A-256C-4828-BB19-CCB8B969B242}" type="presParOf" srcId="{864DB685-4019-4B84-84AA-D69DC3BC2E24}" destId="{BD0D88D8-79F4-439F-9660-56E06F71CDDD}" srcOrd="0" destOrd="0" presId="urn:microsoft.com/office/officeart/2005/8/layout/orgChart1"/>
    <dgm:cxn modelId="{32ECA830-882B-4AA4-B6EB-CF5709231F23}" type="presParOf" srcId="{864DB685-4019-4B84-84AA-D69DC3BC2E24}" destId="{AC468656-64D6-4071-8D75-AFC65358B72A}" srcOrd="1" destOrd="0" presId="urn:microsoft.com/office/officeart/2005/8/layout/orgChart1"/>
    <dgm:cxn modelId="{D77D970C-7F93-4F9A-9297-4B81EECEC4A4}" type="presParOf" srcId="{B017AC5F-8CCD-4639-AC30-569F8023ABFF}" destId="{FCD68B48-932A-4ACE-8B44-34AEDD5AB2CD}" srcOrd="1" destOrd="0" presId="urn:microsoft.com/office/officeart/2005/8/layout/orgChart1"/>
    <dgm:cxn modelId="{A8242D5D-4F8B-42B7-BA4E-19C6EC445038}" type="presParOf" srcId="{B017AC5F-8CCD-4639-AC30-569F8023ABFF}" destId="{AC50835A-2997-4A79-8CE6-E9B2D9F9CE43}" srcOrd="2" destOrd="0" presId="urn:microsoft.com/office/officeart/2005/8/layout/orgChart1"/>
    <dgm:cxn modelId="{2D38A43B-259A-4838-ABA5-FB084BE738D4}" type="presParOf" srcId="{4457A0D0-AAF5-4BD0-9510-E3A39F59086A}" destId="{6495DDE1-C4D5-478C-BD43-E41740BDB689}" srcOrd="2" destOrd="0" presId="urn:microsoft.com/office/officeart/2005/8/layout/orgChart1"/>
    <dgm:cxn modelId="{7F2BD156-0B5B-421C-A3DB-207441D6FD1B}" type="presParOf" srcId="{276DA09A-FD4A-4339-A764-238067480388}" destId="{590B4354-AA5A-478A-B728-E88E43E71FB9}" srcOrd="2" destOrd="0" presId="urn:microsoft.com/office/officeart/2005/8/layout/orgChart1"/>
    <dgm:cxn modelId="{73AA781B-2688-43E2-8E4E-0E02A7374144}" type="presParOf" srcId="{276DA09A-FD4A-4339-A764-238067480388}" destId="{CF831E28-3A70-4BE1-AE19-09A94441119C}" srcOrd="3" destOrd="0" presId="urn:microsoft.com/office/officeart/2005/8/layout/orgChart1"/>
    <dgm:cxn modelId="{E2611BB1-55C4-40EA-A687-BBADEC615B43}" type="presParOf" srcId="{CF831E28-3A70-4BE1-AE19-09A94441119C}" destId="{40E0A7A8-4C53-4347-A926-F4B22D4345A7}" srcOrd="0" destOrd="0" presId="urn:microsoft.com/office/officeart/2005/8/layout/orgChart1"/>
    <dgm:cxn modelId="{9ABB842B-C9A4-425F-A56D-296272CFD3C8}" type="presParOf" srcId="{40E0A7A8-4C53-4347-A926-F4B22D4345A7}" destId="{99DD6700-8761-48A0-852A-5619E7688462}" srcOrd="0" destOrd="0" presId="urn:microsoft.com/office/officeart/2005/8/layout/orgChart1"/>
    <dgm:cxn modelId="{1DD282A9-9403-4955-9F2E-8BDEE78FC351}" type="presParOf" srcId="{40E0A7A8-4C53-4347-A926-F4B22D4345A7}" destId="{018A1877-E01B-44A7-96CA-E72CA0ADE9DE}" srcOrd="1" destOrd="0" presId="urn:microsoft.com/office/officeart/2005/8/layout/orgChart1"/>
    <dgm:cxn modelId="{F09F970C-1D75-4B69-AC2F-C5D140BD36A3}" type="presParOf" srcId="{CF831E28-3A70-4BE1-AE19-09A94441119C}" destId="{00924D2E-A498-42E2-94FE-CE5C778599D7}" srcOrd="1" destOrd="0" presId="urn:microsoft.com/office/officeart/2005/8/layout/orgChart1"/>
    <dgm:cxn modelId="{F1D13D40-1104-44AF-AF78-2CB1D7EA469D}" type="presParOf" srcId="{CF831E28-3A70-4BE1-AE19-09A94441119C}" destId="{E6F12BDC-9AB0-4CF3-9EDB-822C0BFB73DB}" srcOrd="2" destOrd="0" presId="urn:microsoft.com/office/officeart/2005/8/layout/orgChart1"/>
    <dgm:cxn modelId="{154B9657-D66F-40F3-9B00-C1E6EFD84229}" type="presParOf" srcId="{276DA09A-FD4A-4339-A764-238067480388}" destId="{E9E53602-0BB1-4B58-A11D-773E720B0131}" srcOrd="4" destOrd="0" presId="urn:microsoft.com/office/officeart/2005/8/layout/orgChart1"/>
    <dgm:cxn modelId="{95BC17C7-A368-486F-9385-4C35075D8758}" type="presParOf" srcId="{276DA09A-FD4A-4339-A764-238067480388}" destId="{DDA4290D-5806-4ADA-9E8A-404E424B7BB1}" srcOrd="5" destOrd="0" presId="urn:microsoft.com/office/officeart/2005/8/layout/orgChart1"/>
    <dgm:cxn modelId="{C6C7627A-0B37-4088-B633-FFBD4A045530}" type="presParOf" srcId="{DDA4290D-5806-4ADA-9E8A-404E424B7BB1}" destId="{B194BC89-4005-4622-AC6F-CFB5F4F9220B}" srcOrd="0" destOrd="0" presId="urn:microsoft.com/office/officeart/2005/8/layout/orgChart1"/>
    <dgm:cxn modelId="{E392C418-229B-47F4-9CBE-34EBA0363554}" type="presParOf" srcId="{B194BC89-4005-4622-AC6F-CFB5F4F9220B}" destId="{5056880E-87D3-44DA-87ED-64B5DD9CF228}" srcOrd="0" destOrd="0" presId="urn:microsoft.com/office/officeart/2005/8/layout/orgChart1"/>
    <dgm:cxn modelId="{07973097-FDE4-4E53-819D-E6D85DC2E5A6}" type="presParOf" srcId="{B194BC89-4005-4622-AC6F-CFB5F4F9220B}" destId="{3830FAE5-923E-4F6A-A7EE-FD4245424863}" srcOrd="1" destOrd="0" presId="urn:microsoft.com/office/officeart/2005/8/layout/orgChart1"/>
    <dgm:cxn modelId="{1CEED255-ADAF-47D1-A519-998F8ADEBA1F}" type="presParOf" srcId="{DDA4290D-5806-4ADA-9E8A-404E424B7BB1}" destId="{82B97D0D-6BD8-46FA-92E8-BF4D18D4AD98}" srcOrd="1" destOrd="0" presId="urn:microsoft.com/office/officeart/2005/8/layout/orgChart1"/>
    <dgm:cxn modelId="{FC9AEBF7-2B4E-4607-974B-F2D7D78D938D}" type="presParOf" srcId="{82B97D0D-6BD8-46FA-92E8-BF4D18D4AD98}" destId="{5D012F4F-6B90-4353-97EE-62854665A336}" srcOrd="0" destOrd="0" presId="urn:microsoft.com/office/officeart/2005/8/layout/orgChart1"/>
    <dgm:cxn modelId="{11A9DF07-4905-4E2F-ACDC-EF29843FF9F3}" type="presParOf" srcId="{82B97D0D-6BD8-46FA-92E8-BF4D18D4AD98}" destId="{21955B43-0CE5-4836-AD6D-F2AD2A243749}" srcOrd="1" destOrd="0" presId="urn:microsoft.com/office/officeart/2005/8/layout/orgChart1"/>
    <dgm:cxn modelId="{82776740-35F1-4B68-9017-89124986DC6A}" type="presParOf" srcId="{21955B43-0CE5-4836-AD6D-F2AD2A243749}" destId="{932CB9A0-34AD-4524-83BA-07746379A8D5}" srcOrd="0" destOrd="0" presId="urn:microsoft.com/office/officeart/2005/8/layout/orgChart1"/>
    <dgm:cxn modelId="{303ABC9E-EF57-4AC1-A563-CC52A477012B}" type="presParOf" srcId="{932CB9A0-34AD-4524-83BA-07746379A8D5}" destId="{E779A0E3-F516-4A80-90FE-ED1971B5A65C}" srcOrd="0" destOrd="0" presId="urn:microsoft.com/office/officeart/2005/8/layout/orgChart1"/>
    <dgm:cxn modelId="{896E82BC-E1F8-474F-B89E-3FB092E6E453}" type="presParOf" srcId="{932CB9A0-34AD-4524-83BA-07746379A8D5}" destId="{F65304F1-FDC3-4744-8815-552EDA7FEBF2}" srcOrd="1" destOrd="0" presId="urn:microsoft.com/office/officeart/2005/8/layout/orgChart1"/>
    <dgm:cxn modelId="{2B1FE967-BB6D-4C40-A4BB-9C1A21A76A76}" type="presParOf" srcId="{21955B43-0CE5-4836-AD6D-F2AD2A243749}" destId="{0F6B2705-B6B4-485A-9FA8-A4E31196A6BA}" srcOrd="1" destOrd="0" presId="urn:microsoft.com/office/officeart/2005/8/layout/orgChart1"/>
    <dgm:cxn modelId="{6E57F28B-3419-4F97-935B-FC7311C90AD6}" type="presParOf" srcId="{21955B43-0CE5-4836-AD6D-F2AD2A243749}" destId="{5654D8B1-B6D2-4C09-A3C3-7D2D0CCAC2C1}" srcOrd="2" destOrd="0" presId="urn:microsoft.com/office/officeart/2005/8/layout/orgChart1"/>
    <dgm:cxn modelId="{2B0E242B-94C6-461A-BCC4-4373DFA6EF31}" type="presParOf" srcId="{DDA4290D-5806-4ADA-9E8A-404E424B7BB1}" destId="{32A36897-A7EB-4A42-A5EF-EC5C4C109530}" srcOrd="2" destOrd="0" presId="urn:microsoft.com/office/officeart/2005/8/layout/orgChart1"/>
    <dgm:cxn modelId="{36C44838-20F2-442F-AAA4-1541EA6986F4}" type="presParOf" srcId="{1ABA586F-918A-48A4-8179-DD5548127FE7}" destId="{059DEFAD-207B-44CA-806F-08598EF41047}"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012F4F-6B90-4353-97EE-62854665A336}">
      <dsp:nvSpPr>
        <dsp:cNvPr id="0" name=""/>
        <dsp:cNvSpPr/>
      </dsp:nvSpPr>
      <dsp:spPr>
        <a:xfrm>
          <a:off x="4349953" y="4712454"/>
          <a:ext cx="91440" cy="296228"/>
        </a:xfrm>
        <a:custGeom>
          <a:avLst/>
          <a:gdLst/>
          <a:ahLst/>
          <a:cxnLst/>
          <a:rect l="0" t="0" r="0" b="0"/>
          <a:pathLst>
            <a:path>
              <a:moveTo>
                <a:pt x="45720" y="0"/>
              </a:moveTo>
              <a:lnTo>
                <a:pt x="45720" y="29622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9E53602-0BB1-4B58-A11D-773E720B0131}">
      <dsp:nvSpPr>
        <dsp:cNvPr id="0" name=""/>
        <dsp:cNvSpPr/>
      </dsp:nvSpPr>
      <dsp:spPr>
        <a:xfrm>
          <a:off x="5100979" y="706317"/>
          <a:ext cx="391994" cy="3653483"/>
        </a:xfrm>
        <a:custGeom>
          <a:avLst/>
          <a:gdLst/>
          <a:ahLst/>
          <a:cxnLst/>
          <a:rect l="0" t="0" r="0" b="0"/>
          <a:pathLst>
            <a:path>
              <a:moveTo>
                <a:pt x="391994" y="0"/>
              </a:moveTo>
              <a:lnTo>
                <a:pt x="391994" y="3653483"/>
              </a:lnTo>
              <a:lnTo>
                <a:pt x="0" y="365348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0B4354-AA5A-478A-B728-E88E43E71FB9}">
      <dsp:nvSpPr>
        <dsp:cNvPr id="0" name=""/>
        <dsp:cNvSpPr/>
      </dsp:nvSpPr>
      <dsp:spPr>
        <a:xfrm>
          <a:off x="5281382" y="706317"/>
          <a:ext cx="211591" cy="2651949"/>
        </a:xfrm>
        <a:custGeom>
          <a:avLst/>
          <a:gdLst/>
          <a:ahLst/>
          <a:cxnLst/>
          <a:rect l="0" t="0" r="0" b="0"/>
          <a:pathLst>
            <a:path>
              <a:moveTo>
                <a:pt x="211591" y="0"/>
              </a:moveTo>
              <a:lnTo>
                <a:pt x="211591" y="2651949"/>
              </a:lnTo>
              <a:lnTo>
                <a:pt x="0" y="265194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85E99D-1CB7-4034-AED3-A8A4D345E252}">
      <dsp:nvSpPr>
        <dsp:cNvPr id="0" name=""/>
        <dsp:cNvSpPr/>
      </dsp:nvSpPr>
      <dsp:spPr>
        <a:xfrm>
          <a:off x="4530356" y="1707851"/>
          <a:ext cx="91440" cy="296228"/>
        </a:xfrm>
        <a:custGeom>
          <a:avLst/>
          <a:gdLst/>
          <a:ahLst/>
          <a:cxnLst/>
          <a:rect l="0" t="0" r="0" b="0"/>
          <a:pathLst>
            <a:path>
              <a:moveTo>
                <a:pt x="45720" y="0"/>
              </a:moveTo>
              <a:lnTo>
                <a:pt x="45720" y="29622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36E8A4-EA5E-4CBB-84EF-C4C2F4970175}">
      <dsp:nvSpPr>
        <dsp:cNvPr id="0" name=""/>
        <dsp:cNvSpPr/>
      </dsp:nvSpPr>
      <dsp:spPr>
        <a:xfrm>
          <a:off x="5281382" y="706317"/>
          <a:ext cx="211591" cy="648881"/>
        </a:xfrm>
        <a:custGeom>
          <a:avLst/>
          <a:gdLst/>
          <a:ahLst/>
          <a:cxnLst/>
          <a:rect l="0" t="0" r="0" b="0"/>
          <a:pathLst>
            <a:path>
              <a:moveTo>
                <a:pt x="211591" y="0"/>
              </a:moveTo>
              <a:lnTo>
                <a:pt x="211591" y="648881"/>
              </a:lnTo>
              <a:lnTo>
                <a:pt x="0" y="64888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465A55-81FE-4F7E-AE8C-5B6127439B45}">
      <dsp:nvSpPr>
        <dsp:cNvPr id="0" name=""/>
        <dsp:cNvSpPr/>
      </dsp:nvSpPr>
      <dsp:spPr>
        <a:xfrm>
          <a:off x="4223423" y="1011"/>
          <a:ext cx="1410611" cy="70530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kern="1200" cap="none" normalizeH="0" baseline="0">
              <a:ln>
                <a:noFill/>
              </a:ln>
              <a:solidFill>
                <a:schemeClr val="tx1"/>
              </a:solidFill>
              <a:effectLst/>
              <a:latin typeface="Tahoma" pitchFamily="34" charset="0"/>
            </a:rPr>
            <a:t>God</a:t>
          </a:r>
        </a:p>
      </dsp:txBody>
      <dsp:txXfrm>
        <a:off x="4223423" y="1011"/>
        <a:ext cx="1410611" cy="705305"/>
      </dsp:txXfrm>
    </dsp:sp>
    <dsp:sp modelId="{6681852F-0606-44C1-82A7-C476801C6FA8}">
      <dsp:nvSpPr>
        <dsp:cNvPr id="0" name=""/>
        <dsp:cNvSpPr/>
      </dsp:nvSpPr>
      <dsp:spPr>
        <a:xfrm>
          <a:off x="3870770" y="1002545"/>
          <a:ext cx="1410611" cy="70530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kern="1200" cap="none" normalizeH="0" baseline="0">
              <a:ln>
                <a:noFill/>
              </a:ln>
              <a:solidFill>
                <a:schemeClr val="tx1"/>
              </a:solidFill>
              <a:effectLst/>
              <a:latin typeface="Tahoma" pitchFamily="34" charset="0"/>
            </a:rPr>
            <a:t>Angels</a:t>
          </a:r>
        </a:p>
      </dsp:txBody>
      <dsp:txXfrm>
        <a:off x="3870770" y="1002545"/>
        <a:ext cx="1410611" cy="705305"/>
      </dsp:txXfrm>
    </dsp:sp>
    <dsp:sp modelId="{BD0D88D8-79F4-439F-9660-56E06F71CDDD}">
      <dsp:nvSpPr>
        <dsp:cNvPr id="0" name=""/>
        <dsp:cNvSpPr/>
      </dsp:nvSpPr>
      <dsp:spPr>
        <a:xfrm>
          <a:off x="3870770" y="2004079"/>
          <a:ext cx="1410611" cy="70530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kern="1200" cap="none" normalizeH="0" baseline="0">
              <a:ln>
                <a:noFill/>
              </a:ln>
              <a:solidFill>
                <a:schemeClr val="tx1"/>
              </a:solidFill>
              <a:effectLst/>
              <a:latin typeface="Tahoma" pitchFamily="34" charset="0"/>
            </a:rPr>
            <a:t>Man</a:t>
          </a:r>
        </a:p>
      </dsp:txBody>
      <dsp:txXfrm>
        <a:off x="3870770" y="2004079"/>
        <a:ext cx="1410611" cy="705305"/>
      </dsp:txXfrm>
    </dsp:sp>
    <dsp:sp modelId="{99DD6700-8761-48A0-852A-5619E7688462}">
      <dsp:nvSpPr>
        <dsp:cNvPr id="0" name=""/>
        <dsp:cNvSpPr/>
      </dsp:nvSpPr>
      <dsp:spPr>
        <a:xfrm>
          <a:off x="3870770" y="3005614"/>
          <a:ext cx="1410611" cy="70530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kern="1200" cap="none" normalizeH="0" baseline="0">
              <a:ln>
                <a:noFill/>
              </a:ln>
              <a:solidFill>
                <a:schemeClr val="tx1"/>
              </a:solidFill>
              <a:effectLst/>
              <a:latin typeface="Tahoma" pitchFamily="34" charset="0"/>
            </a:rPr>
            <a:t>Animals</a:t>
          </a:r>
        </a:p>
      </dsp:txBody>
      <dsp:txXfrm>
        <a:off x="3870770" y="3005614"/>
        <a:ext cx="1410611" cy="705305"/>
      </dsp:txXfrm>
    </dsp:sp>
    <dsp:sp modelId="{5056880E-87D3-44DA-87ED-64B5DD9CF228}">
      <dsp:nvSpPr>
        <dsp:cNvPr id="0" name=""/>
        <dsp:cNvSpPr/>
      </dsp:nvSpPr>
      <dsp:spPr>
        <a:xfrm>
          <a:off x="3690367" y="4007148"/>
          <a:ext cx="1410611" cy="70530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kern="1200" cap="none" normalizeH="0" baseline="0">
              <a:ln>
                <a:noFill/>
              </a:ln>
              <a:solidFill>
                <a:schemeClr val="tx1"/>
              </a:solidFill>
              <a:effectLst/>
              <a:latin typeface="Tahoma" pitchFamily="34" charset="0"/>
            </a:rPr>
            <a:t>Plants</a:t>
          </a:r>
        </a:p>
      </dsp:txBody>
      <dsp:txXfrm>
        <a:off x="3690367" y="4007148"/>
        <a:ext cx="1410611" cy="705305"/>
      </dsp:txXfrm>
    </dsp:sp>
    <dsp:sp modelId="{E779A0E3-F516-4A80-90FE-ED1971B5A65C}">
      <dsp:nvSpPr>
        <dsp:cNvPr id="0" name=""/>
        <dsp:cNvSpPr/>
      </dsp:nvSpPr>
      <dsp:spPr>
        <a:xfrm>
          <a:off x="3509964" y="5008682"/>
          <a:ext cx="1771417" cy="70530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kern="1200" cap="none" normalizeH="0" baseline="0" dirty="0">
              <a:ln>
                <a:noFill/>
              </a:ln>
              <a:solidFill>
                <a:schemeClr val="tx1"/>
              </a:solidFill>
              <a:effectLst/>
              <a:latin typeface="Tahoma" pitchFamily="34" charset="0"/>
            </a:rPr>
            <a:t>Rocks/Water</a:t>
          </a:r>
        </a:p>
      </dsp:txBody>
      <dsp:txXfrm>
        <a:off x="3509964" y="5008682"/>
        <a:ext cx="1771417" cy="70530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965B69-D3D9-407F-833C-3CDF59F7F020}" type="datetimeFigureOut">
              <a:rPr lang="en-US" smtClean="0"/>
              <a:t>10/18/2024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2D8E95-9E18-4DD2-AD52-721D65ED7275}" type="slidenum">
              <a:rPr lang="en-US" smtClean="0"/>
              <a:t>‹#›</a:t>
            </a:fld>
            <a:endParaRPr lang="en-US"/>
          </a:p>
        </p:txBody>
      </p:sp>
    </p:spTree>
    <p:extLst>
      <p:ext uri="{BB962C8B-B14F-4D97-AF65-F5344CB8AC3E}">
        <p14:creationId xmlns:p14="http://schemas.microsoft.com/office/powerpoint/2010/main" val="1998046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Everything in the world is created by God and is good; but there is an order in creation.</a:t>
            </a:r>
          </a:p>
          <a:p>
            <a:pPr lvl="0"/>
            <a:r>
              <a:rPr lang="en-US" sz="1200" kern="1200" dirty="0">
                <a:solidFill>
                  <a:schemeClr val="tx1"/>
                </a:solidFill>
                <a:effectLst/>
                <a:latin typeface="+mn-lt"/>
                <a:ea typeface="+mn-ea"/>
                <a:cs typeface="+mn-cs"/>
              </a:rPr>
              <a:t>The bottom of the Creation Ladder is what is least like God.</a:t>
            </a:r>
          </a:p>
          <a:p>
            <a:pPr lvl="0"/>
            <a:r>
              <a:rPr lang="en-US" sz="1200" kern="1200" dirty="0">
                <a:solidFill>
                  <a:schemeClr val="tx1"/>
                </a:solidFill>
                <a:effectLst/>
                <a:latin typeface="+mn-lt"/>
                <a:ea typeface="+mn-ea"/>
                <a:cs typeface="+mn-cs"/>
              </a:rPr>
              <a:t>As we go up the Ladder, things are more complex and more like God.</a:t>
            </a:r>
          </a:p>
          <a:p>
            <a:pPr lvl="0"/>
            <a:r>
              <a:rPr lang="en-US" sz="1200" kern="1200" dirty="0">
                <a:solidFill>
                  <a:schemeClr val="tx1"/>
                </a:solidFill>
                <a:effectLst/>
                <a:latin typeface="+mn-lt"/>
                <a:ea typeface="+mn-ea"/>
                <a:cs typeface="+mn-cs"/>
              </a:rPr>
              <a:t>Man is God’s highest creation </a:t>
            </a:r>
            <a:r>
              <a:rPr lang="en-US" sz="1200" u="sng" kern="1200" dirty="0">
                <a:solidFill>
                  <a:schemeClr val="tx1"/>
                </a:solidFill>
                <a:effectLst/>
                <a:latin typeface="+mn-lt"/>
                <a:ea typeface="+mn-ea"/>
                <a:cs typeface="+mn-cs"/>
              </a:rPr>
              <a:t>on earth </a:t>
            </a:r>
            <a:r>
              <a:rPr lang="en-US" sz="1200" kern="1200" dirty="0">
                <a:solidFill>
                  <a:schemeClr val="tx1"/>
                </a:solidFill>
                <a:effectLst/>
                <a:latin typeface="+mn-lt"/>
                <a:ea typeface="+mn-ea"/>
                <a:cs typeface="+mn-cs"/>
              </a:rPr>
              <a:t>because He has an immortal soul.</a:t>
            </a:r>
          </a:p>
          <a:p>
            <a:pPr lvl="0"/>
            <a:r>
              <a:rPr lang="en-US" sz="1200" kern="1200" dirty="0">
                <a:solidFill>
                  <a:schemeClr val="tx1"/>
                </a:solidFill>
                <a:effectLst/>
                <a:latin typeface="+mn-lt"/>
                <a:ea typeface="+mn-ea"/>
                <a:cs typeface="+mn-cs"/>
              </a:rPr>
              <a:t>Angels are higher on the Ladder because they are pure spirits (more like God).</a:t>
            </a:r>
          </a:p>
          <a:p>
            <a:endParaRPr lang="en-US" dirty="0"/>
          </a:p>
        </p:txBody>
      </p:sp>
      <p:sp>
        <p:nvSpPr>
          <p:cNvPr id="4" name="Slide Number Placeholder 3"/>
          <p:cNvSpPr>
            <a:spLocks noGrp="1"/>
          </p:cNvSpPr>
          <p:nvPr>
            <p:ph type="sldNum" sz="quarter" idx="10"/>
          </p:nvPr>
        </p:nvSpPr>
        <p:spPr/>
        <p:txBody>
          <a:bodyPr/>
          <a:lstStyle/>
          <a:p>
            <a:fld id="{7F2D8E95-9E18-4DD2-AD52-721D65ED7275}" type="slidenum">
              <a:rPr lang="en-US" smtClean="0"/>
              <a:t>2</a:t>
            </a:fld>
            <a:endParaRPr lang="en-US"/>
          </a:p>
        </p:txBody>
      </p:sp>
    </p:spTree>
    <p:extLst>
      <p:ext uri="{BB962C8B-B14F-4D97-AF65-F5344CB8AC3E}">
        <p14:creationId xmlns:p14="http://schemas.microsoft.com/office/powerpoint/2010/main" val="171683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a:t>Discuss the picture of God the Father creating.  Note how the artist shows He</a:t>
            </a:r>
            <a:r>
              <a:rPr lang="en-US" baseline="0" dirty="0"/>
              <a:t> is powerful.</a:t>
            </a:r>
          </a:p>
          <a:p>
            <a:pPr marL="171450" indent="-171450">
              <a:buFont typeface="Arial" pitchFamily="34" charset="0"/>
              <a:buChar char="•"/>
            </a:pPr>
            <a:r>
              <a:rPr lang="en-US" baseline="0" dirty="0"/>
              <a:t>Discuss the picture of God creating Adam.  Focus especially on the hands.  Ask the children, “Does God’s hand look powerful or weak?”  “Does Adam’s hand look powerful or weak?”  </a:t>
            </a:r>
            <a:r>
              <a:rPr lang="en-US" baseline="0" dirty="0" err="1"/>
              <a:t>Michaelangelo</a:t>
            </a:r>
            <a:r>
              <a:rPr lang="en-US" baseline="0" dirty="0"/>
              <a:t> shows Adam wanting life, but he cannot have it without God.  God brings Adam the “spark” of life.  You might also act this out in the front of the room.  Have a child hold out his hand weakly while you play the part of God and reach for it, but make him wait until finally you touch it and he comes “alive.”</a:t>
            </a:r>
            <a:endParaRPr lang="en-US" dirty="0"/>
          </a:p>
        </p:txBody>
      </p:sp>
      <p:sp>
        <p:nvSpPr>
          <p:cNvPr id="4" name="Slide Number Placeholder 3"/>
          <p:cNvSpPr>
            <a:spLocks noGrp="1"/>
          </p:cNvSpPr>
          <p:nvPr>
            <p:ph type="sldNum" sz="quarter" idx="10"/>
          </p:nvPr>
        </p:nvSpPr>
        <p:spPr/>
        <p:txBody>
          <a:bodyPr/>
          <a:lstStyle/>
          <a:p>
            <a:fld id="{7F2D8E95-9E18-4DD2-AD52-721D65ED7275}" type="slidenum">
              <a:rPr lang="en-US" smtClean="0"/>
              <a:t>3</a:t>
            </a:fld>
            <a:endParaRPr lang="en-US"/>
          </a:p>
        </p:txBody>
      </p:sp>
    </p:spTree>
    <p:extLst>
      <p:ext uri="{BB962C8B-B14F-4D97-AF65-F5344CB8AC3E}">
        <p14:creationId xmlns:p14="http://schemas.microsoft.com/office/powerpoint/2010/main" val="871191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may not spend a lot of time on it, but the</a:t>
            </a:r>
            <a:r>
              <a:rPr lang="en-US" baseline="0" dirty="0"/>
              <a:t> last point is a good reinforcement for the fact that man and woman were created for each other (contrary to some popular social agendas).</a:t>
            </a:r>
            <a:endParaRPr lang="en-US" dirty="0"/>
          </a:p>
        </p:txBody>
      </p:sp>
      <p:sp>
        <p:nvSpPr>
          <p:cNvPr id="4" name="Slide Number Placeholder 3"/>
          <p:cNvSpPr>
            <a:spLocks noGrp="1"/>
          </p:cNvSpPr>
          <p:nvPr>
            <p:ph type="sldNum" sz="quarter" idx="10"/>
          </p:nvPr>
        </p:nvSpPr>
        <p:spPr/>
        <p:txBody>
          <a:bodyPr/>
          <a:lstStyle/>
          <a:p>
            <a:fld id="{7F2D8E95-9E18-4DD2-AD52-721D65ED7275}" type="slidenum">
              <a:rPr lang="en-US" smtClean="0"/>
              <a:t>4</a:t>
            </a:fld>
            <a:endParaRPr lang="en-US"/>
          </a:p>
        </p:txBody>
      </p:sp>
    </p:spTree>
    <p:extLst>
      <p:ext uri="{BB962C8B-B14F-4D97-AF65-F5344CB8AC3E}">
        <p14:creationId xmlns:p14="http://schemas.microsoft.com/office/powerpoint/2010/main" val="132009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Pause before the 3</a:t>
            </a:r>
            <a:r>
              <a:rPr lang="en-US" baseline="30000" dirty="0"/>
              <a:t>rd</a:t>
            </a:r>
            <a:r>
              <a:rPr lang="en-US" dirty="0"/>
              <a:t> bullet point:  You might want to ask students to share what about them looks like their parents.  They are “images” of their parents.  </a:t>
            </a:r>
          </a:p>
          <a:p>
            <a:r>
              <a:rPr lang="en-US" dirty="0"/>
              <a:t>3</a:t>
            </a:r>
            <a:r>
              <a:rPr lang="en-US" baseline="30000" dirty="0"/>
              <a:t>rd</a:t>
            </a:r>
            <a:r>
              <a:rPr lang="en-US" baseline="0" dirty="0"/>
              <a:t> bullet:  </a:t>
            </a:r>
            <a:r>
              <a:rPr lang="en-US" dirty="0"/>
              <a:t>Then</a:t>
            </a:r>
            <a:r>
              <a:rPr lang="en-US" baseline="0" dirty="0"/>
              <a:t> ask how each of them could be made in God’s image when they look so different from one another (different eye, skin, hair color, etc.)</a:t>
            </a:r>
            <a:endParaRPr lang="en-US" dirty="0"/>
          </a:p>
        </p:txBody>
      </p:sp>
      <p:sp>
        <p:nvSpPr>
          <p:cNvPr id="4" name="Slide Number Placeholder 3"/>
          <p:cNvSpPr>
            <a:spLocks noGrp="1"/>
          </p:cNvSpPr>
          <p:nvPr>
            <p:ph type="sldNum" sz="quarter" idx="10"/>
          </p:nvPr>
        </p:nvSpPr>
        <p:spPr/>
        <p:txBody>
          <a:bodyPr/>
          <a:lstStyle/>
          <a:p>
            <a:fld id="{7F2D8E95-9E18-4DD2-AD52-721D65ED7275}" type="slidenum">
              <a:rPr lang="en-US" smtClean="0"/>
              <a:t>5</a:t>
            </a:fld>
            <a:endParaRPr lang="en-US"/>
          </a:p>
        </p:txBody>
      </p:sp>
    </p:spTree>
    <p:extLst>
      <p:ext uri="{BB962C8B-B14F-4D97-AF65-F5344CB8AC3E}">
        <p14:creationId xmlns:p14="http://schemas.microsoft.com/office/powerpoint/2010/main" val="3112572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fun</a:t>
            </a:r>
            <a:r>
              <a:rPr lang="en-US" baseline="0" dirty="0"/>
              <a:t> and easy way to engage students in the 3 things a soul can do is to challenge them to say it fast.  “What can a soul do?”  …not “think…choose…love” but “think/choose/love”  Every once in awhile as you are discussing the soul, ask the question again and see how quickly they can say the answer.</a:t>
            </a:r>
          </a:p>
          <a:p>
            <a:endParaRPr lang="en-US" dirty="0"/>
          </a:p>
          <a:p>
            <a:r>
              <a:rPr lang="en-US" dirty="0"/>
              <a:t>Students</a:t>
            </a:r>
            <a:r>
              <a:rPr lang="en-US" baseline="0" dirty="0"/>
              <a:t> will often give examples of “heroic” deeds done by a dog who “loves” its master.  The point with “think, choose, love” is to get them to see that there is a quality in human souls that goes beyond that of animals.</a:t>
            </a:r>
            <a:endParaRPr lang="en-US" dirty="0"/>
          </a:p>
        </p:txBody>
      </p:sp>
      <p:sp>
        <p:nvSpPr>
          <p:cNvPr id="4" name="Slide Number Placeholder 3"/>
          <p:cNvSpPr>
            <a:spLocks noGrp="1"/>
          </p:cNvSpPr>
          <p:nvPr>
            <p:ph type="sldNum" sz="quarter" idx="10"/>
          </p:nvPr>
        </p:nvSpPr>
        <p:spPr/>
        <p:txBody>
          <a:bodyPr/>
          <a:lstStyle/>
          <a:p>
            <a:fld id="{7F2D8E95-9E18-4DD2-AD52-721D65ED7275}" type="slidenum">
              <a:rPr lang="en-US" smtClean="0"/>
              <a:t>6</a:t>
            </a:fld>
            <a:endParaRPr lang="en-US"/>
          </a:p>
        </p:txBody>
      </p:sp>
    </p:spTree>
    <p:extLst>
      <p:ext uri="{BB962C8B-B14F-4D97-AF65-F5344CB8AC3E}">
        <p14:creationId xmlns:p14="http://schemas.microsoft.com/office/powerpoint/2010/main" val="1241173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a quick review in anticipation of </a:t>
            </a:r>
            <a:r>
              <a:rPr lang="en-US" dirty="0" err="1"/>
              <a:t>Chp</a:t>
            </a:r>
            <a:r>
              <a:rPr lang="en-US" dirty="0"/>
              <a:t>. 6 when you discuss</a:t>
            </a:r>
            <a:r>
              <a:rPr lang="en-US" baseline="0" dirty="0"/>
              <a:t> the Fall of Man.</a:t>
            </a:r>
            <a:endParaRPr lang="en-US" dirty="0"/>
          </a:p>
        </p:txBody>
      </p:sp>
      <p:sp>
        <p:nvSpPr>
          <p:cNvPr id="4" name="Slide Number Placeholder 3"/>
          <p:cNvSpPr>
            <a:spLocks noGrp="1"/>
          </p:cNvSpPr>
          <p:nvPr>
            <p:ph type="sldNum" sz="quarter" idx="10"/>
          </p:nvPr>
        </p:nvSpPr>
        <p:spPr/>
        <p:txBody>
          <a:bodyPr/>
          <a:lstStyle/>
          <a:p>
            <a:fld id="{7F2D8E95-9E18-4DD2-AD52-721D65ED7275}" type="slidenum">
              <a:rPr lang="en-US" smtClean="0"/>
              <a:t>8</a:t>
            </a:fld>
            <a:endParaRPr lang="en-US"/>
          </a:p>
        </p:txBody>
      </p:sp>
    </p:spTree>
    <p:extLst>
      <p:ext uri="{BB962C8B-B14F-4D97-AF65-F5344CB8AC3E}">
        <p14:creationId xmlns:p14="http://schemas.microsoft.com/office/powerpoint/2010/main" val="19381344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not vital that 5</a:t>
            </a:r>
            <a:r>
              <a:rPr lang="en-US" baseline="30000" dirty="0"/>
              <a:t>th</a:t>
            </a:r>
            <a:r>
              <a:rPr lang="en-US" baseline="0" dirty="0"/>
              <a:t> graders know the “fancy” names for the preternatural gifts, but you might be surprised at how well they pick up on them.</a:t>
            </a:r>
            <a:endParaRPr lang="en-US" dirty="0"/>
          </a:p>
        </p:txBody>
      </p:sp>
      <p:sp>
        <p:nvSpPr>
          <p:cNvPr id="4" name="Slide Number Placeholder 3"/>
          <p:cNvSpPr>
            <a:spLocks noGrp="1"/>
          </p:cNvSpPr>
          <p:nvPr>
            <p:ph type="sldNum" sz="quarter" idx="10"/>
          </p:nvPr>
        </p:nvSpPr>
        <p:spPr/>
        <p:txBody>
          <a:bodyPr/>
          <a:lstStyle/>
          <a:p>
            <a:fld id="{7F2D8E95-9E18-4DD2-AD52-721D65ED7275}" type="slidenum">
              <a:rPr lang="en-US" smtClean="0"/>
              <a:t>9</a:t>
            </a:fld>
            <a:endParaRPr lang="en-US"/>
          </a:p>
        </p:txBody>
      </p:sp>
    </p:spTree>
    <p:extLst>
      <p:ext uri="{BB962C8B-B14F-4D97-AF65-F5344CB8AC3E}">
        <p14:creationId xmlns:p14="http://schemas.microsoft.com/office/powerpoint/2010/main" val="3524524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crowning point of the lesson.  After all that God had given them, the best gift they could have received</a:t>
            </a:r>
            <a:r>
              <a:rPr lang="en-US" baseline="0" dirty="0"/>
              <a:t> – and completely undeserved – was a share in His very own life!</a:t>
            </a:r>
            <a:endParaRPr lang="en-US" dirty="0"/>
          </a:p>
        </p:txBody>
      </p:sp>
      <p:sp>
        <p:nvSpPr>
          <p:cNvPr id="4" name="Slide Number Placeholder 3"/>
          <p:cNvSpPr>
            <a:spLocks noGrp="1"/>
          </p:cNvSpPr>
          <p:nvPr>
            <p:ph type="sldNum" sz="quarter" idx="10"/>
          </p:nvPr>
        </p:nvSpPr>
        <p:spPr/>
        <p:txBody>
          <a:bodyPr/>
          <a:lstStyle/>
          <a:p>
            <a:fld id="{7F2D8E95-9E18-4DD2-AD52-721D65ED7275}" type="slidenum">
              <a:rPr lang="en-US" smtClean="0"/>
              <a:t>10</a:t>
            </a:fld>
            <a:endParaRPr lang="en-US"/>
          </a:p>
        </p:txBody>
      </p:sp>
    </p:spTree>
    <p:extLst>
      <p:ext uri="{BB962C8B-B14F-4D97-AF65-F5344CB8AC3E}">
        <p14:creationId xmlns:p14="http://schemas.microsoft.com/office/powerpoint/2010/main" val="9670651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good reflection points.  Even if you don’t have students journal, giving</a:t>
            </a:r>
            <a:r>
              <a:rPr lang="en-US" baseline="0" dirty="0"/>
              <a:t> them a couple minutes to reflect can be helpful for them to internalize the lesson.</a:t>
            </a:r>
          </a:p>
          <a:p>
            <a:endParaRPr lang="en-US" baseline="0" dirty="0"/>
          </a:p>
          <a:p>
            <a:r>
              <a:rPr lang="en-US" baseline="0" dirty="0"/>
              <a:t>A follow-up might be to have students draw Adam and Eve giving thanks to God.</a:t>
            </a:r>
          </a:p>
        </p:txBody>
      </p:sp>
      <p:sp>
        <p:nvSpPr>
          <p:cNvPr id="4" name="Slide Number Placeholder 3"/>
          <p:cNvSpPr>
            <a:spLocks noGrp="1"/>
          </p:cNvSpPr>
          <p:nvPr>
            <p:ph type="sldNum" sz="quarter" idx="10"/>
          </p:nvPr>
        </p:nvSpPr>
        <p:spPr/>
        <p:txBody>
          <a:bodyPr/>
          <a:lstStyle/>
          <a:p>
            <a:fld id="{7F2D8E95-9E18-4DD2-AD52-721D65ED7275}" type="slidenum">
              <a:rPr lang="en-US" smtClean="0"/>
              <a:t>11</a:t>
            </a:fld>
            <a:endParaRPr lang="en-US"/>
          </a:p>
        </p:txBody>
      </p:sp>
    </p:spTree>
    <p:extLst>
      <p:ext uri="{BB962C8B-B14F-4D97-AF65-F5344CB8AC3E}">
        <p14:creationId xmlns:p14="http://schemas.microsoft.com/office/powerpoint/2010/main" val="2187773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DEED17-57AC-4206-8B6C-15F5C4212CDD}" type="datetimeFigureOut">
              <a:rPr lang="en-US"/>
              <a:pPr>
                <a:defRPr/>
              </a:pPr>
              <a:t>10/18/2024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D944B86-3EB8-448B-BB08-0D0331DA4BE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34F5630-6683-4C67-BA05-B237524B55C0}" type="datetimeFigureOut">
              <a:rPr lang="en-US"/>
              <a:pPr>
                <a:defRPr/>
              </a:pPr>
              <a:t>10/18/2024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846A41F-7359-46AC-9054-84D52280F40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4EE08D4-0D15-4637-A878-11D5A59C276B}" type="datetimeFigureOut">
              <a:rPr lang="en-US"/>
              <a:pPr>
                <a:defRPr/>
              </a:pPr>
              <a:t>10/18/2024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8E23B61-376F-4FEE-BE2D-E79FEAE1BEC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9E37F7C-CDFC-465B-AA71-20B9FDDDB93E}" type="datetimeFigureOut">
              <a:rPr lang="en-US"/>
              <a:pPr>
                <a:defRPr/>
              </a:pPr>
              <a:t>10/18/2024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A8865A6-A665-4546-82CF-AC455D8B03B9}"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F862197-B749-4F8A-9DF4-D05C5A35EAE7}" type="datetimeFigureOut">
              <a:rPr lang="en-US"/>
              <a:pPr>
                <a:defRPr/>
              </a:pPr>
              <a:t>10/18/2024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E8B3243-76E4-488F-901A-B11D15B97CAA}"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showMasterPhAnim="0"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p:spPr>
        <p:txBody>
          <a:bodyPr/>
          <a:lstStyle/>
          <a:p>
            <a:r>
              <a:rPr lang="en-US"/>
              <a:t>Click to edit Master title style</a:t>
            </a:r>
          </a:p>
        </p:txBody>
      </p:sp>
      <p:sp>
        <p:nvSpPr>
          <p:cNvPr id="3" name="SmartArt Placeholder 2"/>
          <p:cNvSpPr>
            <a:spLocks noGrp="1"/>
          </p:cNvSpPr>
          <p:nvPr>
            <p:ph type="dgm" idx="1"/>
          </p:nvPr>
        </p:nvSpPr>
        <p:spPr>
          <a:xfrm>
            <a:off x="457200" y="1905000"/>
            <a:ext cx="8229600" cy="4114800"/>
          </a:xfrm>
        </p:spPr>
        <p:txBody>
          <a:bodyPr rtlCol="0">
            <a:normAutofit/>
          </a:bodyPr>
          <a:lstStyle/>
          <a:p>
            <a:pPr lvl="0"/>
            <a:endParaRPr lang="en-US" noProof="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3046754B-A263-4A71-91B3-1A6F1E7D3554}" type="slidenum">
              <a:rPr lang="en-US"/>
              <a:pPr>
                <a:defRPr/>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BA77779-FC15-413F-A8FE-990E65C12E79}" type="datetimeFigureOut">
              <a:rPr lang="en-US"/>
              <a:pPr>
                <a:defRPr/>
              </a:pPr>
              <a:t>10/18/2024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8F96691-BC04-4718-ACF3-EEE8F45BC1C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A210E51-A56C-4042-B4B5-1DC4D40D8DC0}" type="datetimeFigureOut">
              <a:rPr lang="en-US"/>
              <a:pPr>
                <a:defRPr/>
              </a:pPr>
              <a:t>10/18/2024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610199D-114C-4C3C-B61C-D89C2137560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2063D18-D922-4B23-A262-64968F8331C8}" type="datetimeFigureOut">
              <a:rPr lang="en-US"/>
              <a:pPr>
                <a:defRPr/>
              </a:pPr>
              <a:t>10/18/2024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4BF870A-23E9-4954-82F7-64B68CD47EE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9B514F74-BC53-4EC5-8D15-8A13FCECDD48}" type="datetimeFigureOut">
              <a:rPr lang="en-US"/>
              <a:pPr>
                <a:defRPr/>
              </a:pPr>
              <a:t>10/18/2024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772794B-6292-4179-90B2-1ACB460CCBD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993582C-9D7C-491C-8E48-C3642522C50E}" type="datetimeFigureOut">
              <a:rPr lang="en-US"/>
              <a:pPr>
                <a:defRPr/>
              </a:pPr>
              <a:t>10/18/2024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19BC146-61F4-4160-8162-AAEF9B06CBD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81973728-8980-46E2-A9A9-3EFC2373F5B9}" type="datetimeFigureOut">
              <a:rPr lang="en-US"/>
              <a:pPr>
                <a:defRPr/>
              </a:pPr>
              <a:t>10/18/2024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6EEE981-C090-46E7-959B-94EBC1712B2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6DF9F674-1399-4255-84AD-6A8443FA2CCB}" type="datetimeFigureOut">
              <a:rPr lang="en-US"/>
              <a:pPr>
                <a:defRPr/>
              </a:pPr>
              <a:t>10/18/2024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8664D9D-CF65-48B2-956B-7B3C52C5A96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F53EC7B-FA8A-4FB5-93DA-01BAC69FAD20}" type="datetimeFigureOut">
              <a:rPr lang="en-US"/>
              <a:pPr>
                <a:defRPr/>
              </a:pPr>
              <a:t>10/18/2024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114440A-102A-41D2-AD20-D17106FE5AA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AEE96A7B-00FD-4C71-9EE4-C28B55C22FD6}" type="datetimeFigureOut">
              <a:rPr lang="en-US"/>
              <a:pPr>
                <a:defRPr/>
              </a:pPr>
              <a:t>10/18/2024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FC0B406-A1FF-427C-A3B1-7A1C350745BE}"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images.google.com/imgres?imgurl=http://www.botany.com/img/plants/dictionary-plants-flowers.jpg&amp;imgrefurl=http://www.botany.com/index.16.htm&amp;h=300&amp;w=400&amp;sz=23&amp;hl=en&amp;start=23&amp;um=1&amp;tbnid=pLD_WHxOrCmKjM:&amp;tbnh=93&amp;tbnw=124&amp;prev=/images?q=plant&amp;start=20&amp;ndsp=20&amp;um=1&amp;hl=en&amp;safe=active&amp;rlz=1T4DMUS_enUS234US234&amp;sa=N" TargetMode="External"/><Relationship Id="rId13" Type="http://schemas.openxmlformats.org/officeDocument/2006/relationships/image" Target="../media/image4.jpeg"/><Relationship Id="rId18" Type="http://schemas.openxmlformats.org/officeDocument/2006/relationships/hyperlink" Target="http://images.google.com/imgres?imgurl=http://copyservices.tamu.edu/clipart/clip04/dac40054.gif&amp;imgrefurl=http://copyservices.tamu.edu/clipart/clip04/index.html&amp;h=644&amp;w=690&amp;sz=13&amp;hl=en&amp;start=17&amp;um=1&amp;tbnid=3DFldJNqQAdrKM:&amp;tbnh=130&amp;tbnw=139&amp;prev=/images?q=person+clip+art&amp;um=1&amp;hl=en&amp;safe=active&amp;rlz=1T4DMUS_enUS234US234" TargetMode="External"/><Relationship Id="rId3" Type="http://schemas.openxmlformats.org/officeDocument/2006/relationships/diagramData" Target="../diagrams/data1.xml"/><Relationship Id="rId21" Type="http://schemas.openxmlformats.org/officeDocument/2006/relationships/image" Target="../media/image8.jpeg"/><Relationship Id="rId7" Type="http://schemas.microsoft.com/office/2007/relationships/diagramDrawing" Target="../diagrams/drawing1.xml"/><Relationship Id="rId12" Type="http://schemas.openxmlformats.org/officeDocument/2006/relationships/hyperlink" Target="http://images.google.com/imgres?imgurl=http://upload.wikimedia.org/wikipedia/commons/thumb/7/72/DirkvdM_rocks.jpg/800px-DirkvdM_rocks.jpg&amp;imgrefurl=http://commons.wikimedia.org/wiki/Image:DirkvdM_rocks.jpg&amp;h=600&amp;w=800&amp;sz=139&amp;hl=en&amp;start=16&amp;um=1&amp;tbnid=QMchXLUhZyKymM:&amp;tbnh=107&amp;tbnw=143&amp;prev=/images?q=rocks&amp;um=1&amp;hl=en&amp;safe=active&amp;rlz=1T4DMUS_enUS234US234" TargetMode="External"/><Relationship Id="rId17" Type="http://schemas.openxmlformats.org/officeDocument/2006/relationships/image" Target="../media/image6.jpeg"/><Relationship Id="rId2" Type="http://schemas.openxmlformats.org/officeDocument/2006/relationships/notesSlide" Target="../notesSlides/notesSlide1.xml"/><Relationship Id="rId16" Type="http://schemas.openxmlformats.org/officeDocument/2006/relationships/hyperlink" Target="http://images.google.com/imgres?imgurl=http://www.hickerphoto.com/data/media/42/sea-animals_4260.jpg&amp;imgrefurl=http://www.hickerphoto.com/sea-animals-4260-pictures.htm&amp;h=312&amp;w=468&amp;sz=60&amp;hl=en&amp;start=10&amp;um=1&amp;tbnid=sfjZw0v2djtU9M:&amp;tbnh=85&amp;tbnw=128&amp;prev=/images?q=animals&amp;um=1&amp;hl=en&amp;safe=active&amp;rlz=1T4DMUS_enUS234US234&amp;sa=N" TargetMode="External"/><Relationship Id="rId20" Type="http://schemas.openxmlformats.org/officeDocument/2006/relationships/hyperlink" Target="http://images.google.com/imgres?imgurl=http://karenswhimsy.com/public-domain-images/angel-clipart/thumbs/angel-clipart-tn-3.jpg&amp;imgrefurl=http://karenswhimsy.com/angel-clipart.shtm&amp;h=234&amp;w=160&amp;sz=10&amp;hl=en&amp;start=37&amp;um=1&amp;tbnid=dGgQMdKmjRI67M:&amp;tbnh=109&amp;tbnw=75&amp;prev=/images?q=angels+clip+art&amp;start=20&amp;ndsp=20&amp;um=1&amp;hl=en&amp;safe=active&amp;rlz=1T4DMUS_enUS234US234&amp;sa=N" TargetMode="External"/><Relationship Id="rId1" Type="http://schemas.openxmlformats.org/officeDocument/2006/relationships/slideLayout" Target="../slideLayouts/slideLayout14.xml"/><Relationship Id="rId6" Type="http://schemas.openxmlformats.org/officeDocument/2006/relationships/diagramColors" Target="../diagrams/colors1.xml"/><Relationship Id="rId11" Type="http://schemas.openxmlformats.org/officeDocument/2006/relationships/image" Target="../media/image3.jpeg"/><Relationship Id="rId5" Type="http://schemas.openxmlformats.org/officeDocument/2006/relationships/diagramQuickStyle" Target="../diagrams/quickStyle1.xml"/><Relationship Id="rId15" Type="http://schemas.openxmlformats.org/officeDocument/2006/relationships/image" Target="../media/image5.jpeg"/><Relationship Id="rId10" Type="http://schemas.openxmlformats.org/officeDocument/2006/relationships/hyperlink" Target="http://images.google.com/imgres?imgurl=http://www.greenscenes.biz/images/catalog_library/sansevieria_snake_plant.jpg&amp;imgrefurl=http://www.greenscenes.biz/green_plants.html&amp;h=768&amp;w=512&amp;sz=47&amp;hl=en&amp;start=31&amp;um=1&amp;tbnid=WmRvlyulRK9b-M:&amp;tbnh=142&amp;tbnw=95&amp;prev=/images?q=plant&amp;start=20&amp;ndsp=20&amp;um=1&amp;hl=en&amp;safe=active&amp;rlz=1T4DMUS_enUS234US234&amp;sa=N" TargetMode="External"/><Relationship Id="rId19" Type="http://schemas.openxmlformats.org/officeDocument/2006/relationships/image" Target="../media/image7.jpeg"/><Relationship Id="rId4" Type="http://schemas.openxmlformats.org/officeDocument/2006/relationships/diagramLayout" Target="../diagrams/layout1.xml"/><Relationship Id="rId9" Type="http://schemas.openxmlformats.org/officeDocument/2006/relationships/image" Target="../media/image2.jpeg"/><Relationship Id="rId14" Type="http://schemas.openxmlformats.org/officeDocument/2006/relationships/hyperlink" Target="http://images.google.com/imgres?imgurl=http://www.hickerphoto.com/data/media/65/cute_baby_animals_T3509.jpg&amp;imgrefurl=http://www.hickerphoto.com/cute-baby-animals-7957-pictures.htm&amp;h=312&amp;w=468&amp;sz=40&amp;hl=en&amp;start=8&amp;um=1&amp;tbnid=tDzoefBI-2FWbM:&amp;tbnh=85&amp;tbnw=128&amp;prev=/images?q=animals&amp;um=1&amp;hl=en&amp;safe=active&amp;rlz=1T4DMUS_enUS234US234&amp;sa=N" TargetMode="External"/><Relationship Id="rId22" Type="http://schemas.openxmlformats.org/officeDocument/2006/relationships/image" Target="../media/image9.wmf"/></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6.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6.gif"/><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greatbritishcommunity.org/life-expectancy/" TargetMode="External"/><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8.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image" Target="../media/image19.wmf"/><Relationship Id="rId7" Type="http://schemas.openxmlformats.org/officeDocument/2006/relationships/image" Target="../media/image23.wmf"/><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22.wmf"/><Relationship Id="rId5" Type="http://schemas.openxmlformats.org/officeDocument/2006/relationships/image" Target="../media/image21.wmf"/><Relationship Id="rId4" Type="http://schemas.openxmlformats.org/officeDocument/2006/relationships/image" Target="../media/image20.wmf"/></Relationships>
</file>

<file path=ppt/slides/_rels/slide9.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914400"/>
            <a:ext cx="7772400" cy="1470025"/>
          </a:xfrm>
        </p:spPr>
        <p:txBody>
          <a:bodyPr/>
          <a:lstStyle/>
          <a:p>
            <a:r>
              <a:rPr lang="en-US" sz="5400" b="1" dirty="0"/>
              <a:t>Made in His Image</a:t>
            </a:r>
          </a:p>
        </p:txBody>
      </p:sp>
      <p:sp>
        <p:nvSpPr>
          <p:cNvPr id="5" name="Subtitle 4"/>
          <p:cNvSpPr>
            <a:spLocks noGrp="1"/>
          </p:cNvSpPr>
          <p:nvPr>
            <p:ph type="subTitle" idx="1"/>
          </p:nvPr>
        </p:nvSpPr>
        <p:spPr>
          <a:xfrm>
            <a:off x="1371600" y="2209800"/>
            <a:ext cx="6400800" cy="1752600"/>
          </a:xfrm>
        </p:spPr>
        <p:txBody>
          <a:bodyPr rtlCol="0">
            <a:normAutofit/>
          </a:bodyPr>
          <a:lstStyle/>
          <a:p>
            <a:pPr fontAlgn="auto">
              <a:spcAft>
                <a:spcPts val="0"/>
              </a:spcAft>
              <a:buFont typeface="Arial" pitchFamily="34" charset="0"/>
              <a:buNone/>
              <a:defRPr/>
            </a:pPr>
            <a:r>
              <a:rPr lang="en-US" dirty="0" err="1"/>
              <a:t>Chp</a:t>
            </a:r>
            <a:r>
              <a:rPr lang="en-US" dirty="0"/>
              <a:t>. 5</a:t>
            </a:r>
          </a:p>
        </p:txBody>
      </p:sp>
      <p:pic>
        <p:nvPicPr>
          <p:cNvPr id="6" name="Picture 5" descr="http://newcreationperson.files.wordpress.com/2009/04/god_creates_adam.jpg"/>
          <p:cNvPicPr>
            <a:picLocks noChangeAspect="1" noChangeArrowheads="1"/>
          </p:cNvPicPr>
          <p:nvPr/>
        </p:nvPicPr>
        <p:blipFill>
          <a:blip r:embed="rId2"/>
          <a:srcRect l="5788" r="6712" b="37285"/>
          <a:stretch>
            <a:fillRect/>
          </a:stretch>
        </p:blipFill>
        <p:spPr bwMode="auto">
          <a:xfrm>
            <a:off x="1447800" y="3100073"/>
            <a:ext cx="6316169" cy="2585798"/>
          </a:xfrm>
          <a:prstGeom prst="rect">
            <a:avLst/>
          </a:prstGeom>
          <a:noFill/>
          <a:ln w="9525">
            <a:noFill/>
            <a:miter lim="800000"/>
            <a:headEnd/>
            <a:tailEnd/>
          </a:ln>
        </p:spPr>
      </p:pic>
    </p:spTree>
    <p:extLst>
      <p:ext uri="{BB962C8B-B14F-4D97-AF65-F5344CB8AC3E}">
        <p14:creationId xmlns:p14="http://schemas.microsoft.com/office/powerpoint/2010/main" val="15831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5" name="Title 1"/>
          <p:cNvSpPr>
            <a:spLocks noGrp="1"/>
          </p:cNvSpPr>
          <p:nvPr>
            <p:ph type="title"/>
          </p:nvPr>
        </p:nvSpPr>
        <p:spPr>
          <a:xfrm>
            <a:off x="457200" y="0"/>
            <a:ext cx="8229600" cy="1143000"/>
          </a:xfrm>
        </p:spPr>
        <p:txBody>
          <a:bodyPr/>
          <a:lstStyle/>
          <a:p>
            <a:r>
              <a:rPr lang="en-US" dirty="0"/>
              <a:t>The Best Gift of All…</a:t>
            </a:r>
          </a:p>
        </p:txBody>
      </p:sp>
      <p:sp>
        <p:nvSpPr>
          <p:cNvPr id="3" name="Content Placeholder 2"/>
          <p:cNvSpPr>
            <a:spLocks noGrp="1"/>
          </p:cNvSpPr>
          <p:nvPr>
            <p:ph idx="1"/>
          </p:nvPr>
        </p:nvSpPr>
        <p:spPr>
          <a:xfrm>
            <a:off x="152400" y="1219200"/>
            <a:ext cx="8763000" cy="5334000"/>
          </a:xfrm>
        </p:spPr>
        <p:txBody>
          <a:bodyPr rtlCol="0">
            <a:normAutofit lnSpcReduction="10000"/>
          </a:bodyPr>
          <a:lstStyle/>
          <a:p>
            <a:pPr fontAlgn="auto">
              <a:spcAft>
                <a:spcPts val="0"/>
              </a:spcAft>
              <a:buClr>
                <a:schemeClr val="tx1"/>
              </a:buClr>
              <a:buFont typeface="Arial" panose="020B0604020202020204" pitchFamily="34" charset="0"/>
              <a:buChar char="•"/>
              <a:defRPr/>
            </a:pPr>
            <a:r>
              <a:rPr lang="en-US" dirty="0"/>
              <a:t>Better than their </a:t>
            </a:r>
            <a:r>
              <a:rPr lang="en-US" dirty="0">
                <a:solidFill>
                  <a:srgbClr val="FFFF00"/>
                </a:solidFill>
              </a:rPr>
              <a:t>natural</a:t>
            </a:r>
            <a:r>
              <a:rPr lang="en-US" dirty="0"/>
              <a:t> gifts…</a:t>
            </a:r>
          </a:p>
          <a:p>
            <a:pPr fontAlgn="auto">
              <a:spcAft>
                <a:spcPts val="0"/>
              </a:spcAft>
              <a:buClr>
                <a:schemeClr val="tx1"/>
              </a:buClr>
              <a:buFont typeface="Arial" panose="020B0604020202020204" pitchFamily="34" charset="0"/>
              <a:buChar char="•"/>
              <a:defRPr/>
            </a:pPr>
            <a:r>
              <a:rPr lang="en-US" dirty="0"/>
              <a:t>Better than their </a:t>
            </a:r>
            <a:r>
              <a:rPr lang="en-US" dirty="0">
                <a:solidFill>
                  <a:srgbClr val="FFFF00"/>
                </a:solidFill>
              </a:rPr>
              <a:t>preternatural</a:t>
            </a:r>
            <a:r>
              <a:rPr lang="en-US" dirty="0"/>
              <a:t> gifts…</a:t>
            </a:r>
          </a:p>
          <a:p>
            <a:pPr fontAlgn="auto">
              <a:spcAft>
                <a:spcPts val="0"/>
              </a:spcAft>
              <a:buClr>
                <a:srgbClr val="FF0000"/>
              </a:buClr>
              <a:buFont typeface="Wingdings" pitchFamily="2" charset="2"/>
              <a:buChar char="v"/>
              <a:defRPr/>
            </a:pPr>
            <a:r>
              <a:rPr lang="en-US" dirty="0"/>
              <a:t>God gave Adam and Eve a </a:t>
            </a:r>
            <a:r>
              <a:rPr lang="en-US" sz="3600" b="1" u="sng" dirty="0">
                <a:ln w="3175">
                  <a:solidFill>
                    <a:schemeClr val="tx1"/>
                  </a:solidFill>
                </a:ln>
                <a:solidFill>
                  <a:srgbClr val="FF4B4B"/>
                </a:solidFill>
              </a:rPr>
              <a:t>supernatural</a:t>
            </a:r>
            <a:r>
              <a:rPr lang="en-US" sz="3600" b="1" dirty="0">
                <a:solidFill>
                  <a:srgbClr val="FF4B4B"/>
                </a:solidFill>
              </a:rPr>
              <a:t> </a:t>
            </a:r>
            <a:r>
              <a:rPr lang="en-US" dirty="0"/>
              <a:t>gift…</a:t>
            </a:r>
          </a:p>
          <a:p>
            <a:pPr marL="0" indent="0" algn="ctr" fontAlgn="auto">
              <a:spcAft>
                <a:spcPts val="0"/>
              </a:spcAft>
              <a:buClr>
                <a:srgbClr val="FF0000"/>
              </a:buClr>
              <a:buNone/>
              <a:defRPr/>
            </a:pPr>
            <a:r>
              <a:rPr lang="en-US" sz="4000" b="1" dirty="0">
                <a:ln w="3175">
                  <a:solidFill>
                    <a:schemeClr val="tx1"/>
                  </a:solidFill>
                </a:ln>
                <a:solidFill>
                  <a:srgbClr val="FFFF00"/>
                </a:solidFill>
              </a:rPr>
              <a:t>SANCTIFYING GRACE!</a:t>
            </a:r>
          </a:p>
          <a:p>
            <a:pPr fontAlgn="auto">
              <a:spcAft>
                <a:spcPts val="0"/>
              </a:spcAft>
              <a:buClr>
                <a:schemeClr val="tx1"/>
              </a:buClr>
              <a:defRPr/>
            </a:pPr>
            <a:r>
              <a:rPr lang="en-US" dirty="0"/>
              <a:t>This meant they could:</a:t>
            </a:r>
          </a:p>
          <a:p>
            <a:pPr lvl="1" fontAlgn="auto">
              <a:spcAft>
                <a:spcPts val="0"/>
              </a:spcAft>
              <a:buClr>
                <a:schemeClr val="tx1"/>
              </a:buClr>
              <a:defRPr/>
            </a:pPr>
            <a:r>
              <a:rPr lang="en-US" dirty="0"/>
              <a:t>Share in God’s own life</a:t>
            </a:r>
          </a:p>
          <a:p>
            <a:pPr lvl="1" fontAlgn="auto">
              <a:spcAft>
                <a:spcPts val="0"/>
              </a:spcAft>
              <a:buClr>
                <a:schemeClr val="tx1"/>
              </a:buClr>
              <a:defRPr/>
            </a:pPr>
            <a:r>
              <a:rPr lang="en-US" dirty="0"/>
              <a:t>Be His children (son and daughter)</a:t>
            </a:r>
          </a:p>
          <a:p>
            <a:pPr lvl="1" fontAlgn="auto">
              <a:spcAft>
                <a:spcPts val="0"/>
              </a:spcAft>
              <a:buClr>
                <a:schemeClr val="tx1"/>
              </a:buClr>
              <a:defRPr/>
            </a:pPr>
            <a:r>
              <a:rPr lang="en-US" dirty="0"/>
              <a:t>Be able to talk freely with God</a:t>
            </a:r>
          </a:p>
          <a:p>
            <a:pPr lvl="1" fontAlgn="auto">
              <a:spcAft>
                <a:spcPts val="0"/>
              </a:spcAft>
              <a:buClr>
                <a:schemeClr val="tx1"/>
              </a:buClr>
              <a:defRPr/>
            </a:pPr>
            <a:r>
              <a:rPr lang="en-US" dirty="0"/>
              <a:t>Be able to live in heaven with God</a:t>
            </a:r>
          </a:p>
          <a:p>
            <a:pPr lvl="1" fontAlgn="auto">
              <a:spcAft>
                <a:spcPts val="0"/>
              </a:spcAft>
              <a:buClr>
                <a:schemeClr val="tx1"/>
              </a:buClr>
              <a:defRPr/>
            </a:pPr>
            <a:r>
              <a:rPr lang="en-US" dirty="0"/>
              <a:t>Pass on this gift to their children</a:t>
            </a:r>
          </a:p>
          <a:p>
            <a:pPr fontAlgn="auto">
              <a:spcAft>
                <a:spcPts val="0"/>
              </a:spcAft>
              <a:buClr>
                <a:srgbClr val="FF0000"/>
              </a:buClr>
              <a:buFont typeface="Wingdings" pitchFamily="2" charset="2"/>
              <a:buChar char="v"/>
              <a:defRPr/>
            </a:pPr>
            <a:endParaRPr lang="en-US" dirty="0"/>
          </a:p>
        </p:txBody>
      </p:sp>
      <p:pic>
        <p:nvPicPr>
          <p:cNvPr id="21507" name="Picture 3" descr="C:\Users\srmaryangela\AppData\Local\Microsoft\Windows\Temporary Internet Files\Content.IE5\R1CNT98B\MCj04343990000[1].wmf"/>
          <p:cNvPicPr>
            <a:picLocks noChangeAspect="1" noChangeArrowheads="1"/>
          </p:cNvPicPr>
          <p:nvPr/>
        </p:nvPicPr>
        <p:blipFill>
          <a:blip r:embed="rId3"/>
          <a:srcRect/>
          <a:stretch>
            <a:fillRect/>
          </a:stretch>
        </p:blipFill>
        <p:spPr bwMode="auto">
          <a:xfrm>
            <a:off x="6629400" y="620713"/>
            <a:ext cx="2362200" cy="1436687"/>
          </a:xfrm>
          <a:prstGeom prst="rect">
            <a:avLst/>
          </a:prstGeom>
          <a:noFill/>
          <a:ln w="9525">
            <a:noFill/>
            <a:miter lim="800000"/>
            <a:headEnd/>
            <a:tailEnd/>
          </a:ln>
        </p:spPr>
      </p:pic>
    </p:spTree>
    <p:extLst>
      <p:ext uri="{BB962C8B-B14F-4D97-AF65-F5344CB8AC3E}">
        <p14:creationId xmlns:p14="http://schemas.microsoft.com/office/powerpoint/2010/main" val="3518252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par>
                          <p:cTn id="23" fill="hold">
                            <p:stCondLst>
                              <p:cond delay="500"/>
                            </p:stCondLst>
                            <p:childTnLst>
                              <p:par>
                                <p:cTn id="24" presetID="26" presetClass="emph" presetSubtype="0" fill="hold" nodeType="afterEffect">
                                  <p:stCondLst>
                                    <p:cond delay="0"/>
                                  </p:stCondLst>
                                  <p:childTnLst>
                                    <p:animEffect transition="out" filter="fade">
                                      <p:cBhvr>
                                        <p:cTn id="25" dur="500" tmFilter="0, 0; .2, .5; .8, .5; 1, 0"/>
                                        <p:tgtEl>
                                          <p:spTgt spid="3">
                                            <p:txEl>
                                              <p:pRg st="3" end="3"/>
                                            </p:txEl>
                                          </p:spTgt>
                                        </p:tgtEl>
                                      </p:cBhvr>
                                    </p:animEffect>
                                    <p:animScale>
                                      <p:cBhvr>
                                        <p:cTn id="26" dur="250" autoRev="1" fill="hold"/>
                                        <p:tgtEl>
                                          <p:spTgt spid="3">
                                            <p:txEl>
                                              <p:pRg st="3" end="3"/>
                                            </p:txEl>
                                          </p:spTgt>
                                        </p:tgtEl>
                                      </p:cBhvr>
                                      <p:by x="105000" y="105000"/>
                                    </p:animScale>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childTnLst>
                                </p:cTn>
                              </p:par>
                            </p:childTnLst>
                          </p:cTn>
                        </p:par>
                        <p:par>
                          <p:cTn id="32" fill="hold">
                            <p:stCondLst>
                              <p:cond delay="500"/>
                            </p:stCondLst>
                            <p:childTnLst>
                              <p:par>
                                <p:cTn id="33" presetID="10" presetClass="entr" presetSubtype="0"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500"/>
                                        <p:tgtEl>
                                          <p:spTgt spid="3">
                                            <p:txEl>
                                              <p:pRg st="5" end="5"/>
                                            </p:txEl>
                                          </p:spTgt>
                                        </p:tgtEl>
                                      </p:cBhvr>
                                    </p:animEffect>
                                  </p:childTnLst>
                                </p:cTn>
                              </p:par>
                            </p:childTnLst>
                          </p:cTn>
                        </p:par>
                        <p:par>
                          <p:cTn id="36" fill="hold">
                            <p:stCondLst>
                              <p:cond delay="1000"/>
                            </p:stCondLst>
                            <p:childTnLst>
                              <p:par>
                                <p:cTn id="37" presetID="10" presetClass="entr" presetSubtype="0" fill="hold" grpId="0"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500"/>
                                        <p:tgtEl>
                                          <p:spTgt spid="3">
                                            <p:txEl>
                                              <p:pRg st="6" end="6"/>
                                            </p:txEl>
                                          </p:spTgt>
                                        </p:tgtEl>
                                      </p:cBhvr>
                                    </p:animEffect>
                                  </p:childTnLst>
                                </p:cTn>
                              </p:par>
                            </p:childTnLst>
                          </p:cTn>
                        </p:par>
                        <p:par>
                          <p:cTn id="40" fill="hold">
                            <p:stCondLst>
                              <p:cond delay="1500"/>
                            </p:stCondLst>
                            <p:childTnLst>
                              <p:par>
                                <p:cTn id="41" presetID="10" presetClass="entr" presetSubtype="0"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500"/>
                                        <p:tgtEl>
                                          <p:spTgt spid="3">
                                            <p:txEl>
                                              <p:pRg st="7" end="7"/>
                                            </p:txEl>
                                          </p:spTgt>
                                        </p:tgtEl>
                                      </p:cBhvr>
                                    </p:animEffect>
                                  </p:childTnLst>
                                </p:cTn>
                              </p:par>
                            </p:childTnLst>
                          </p:cTn>
                        </p:par>
                        <p:par>
                          <p:cTn id="44" fill="hold">
                            <p:stCondLst>
                              <p:cond delay="2000"/>
                            </p:stCondLst>
                            <p:childTnLst>
                              <p:par>
                                <p:cTn id="45" presetID="10" presetClass="entr" presetSubtype="0" fill="hold" grpId="0"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par>
                          <p:cTn id="48" fill="hold">
                            <p:stCondLst>
                              <p:cond delay="2500"/>
                            </p:stCondLst>
                            <p:childTnLst>
                              <p:par>
                                <p:cTn id="49" presetID="10" presetClass="entr" presetSubtype="0" fill="hold" grpId="0" nodeType="after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fade">
                                      <p:cBhvr>
                                        <p:cTn id="5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Journal Questions</a:t>
            </a:r>
          </a:p>
        </p:txBody>
      </p:sp>
      <p:sp>
        <p:nvSpPr>
          <p:cNvPr id="3" name="Content Placeholder 2"/>
          <p:cNvSpPr>
            <a:spLocks noGrp="1"/>
          </p:cNvSpPr>
          <p:nvPr>
            <p:ph idx="1"/>
          </p:nvPr>
        </p:nvSpPr>
        <p:spPr>
          <a:xfrm>
            <a:off x="457200" y="1676400"/>
            <a:ext cx="8305800" cy="4830763"/>
          </a:xfrm>
        </p:spPr>
        <p:txBody>
          <a:bodyPr/>
          <a:lstStyle/>
          <a:p>
            <a:pPr>
              <a:buClr>
                <a:srgbClr val="FF0000"/>
              </a:buClr>
              <a:buFont typeface="Wingdings" panose="05000000000000000000" pitchFamily="2" charset="2"/>
              <a:buChar char="v"/>
            </a:pPr>
            <a:r>
              <a:rPr lang="en-US" dirty="0"/>
              <a:t>What more could God have given Adam and Eve than he already gave them?</a:t>
            </a:r>
          </a:p>
          <a:p>
            <a:pPr>
              <a:buClr>
                <a:srgbClr val="FF0000"/>
              </a:buClr>
              <a:buFont typeface="Wingdings" panose="05000000000000000000" pitchFamily="2" charset="2"/>
              <a:buChar char="v"/>
            </a:pPr>
            <a:r>
              <a:rPr lang="en-US" dirty="0"/>
              <a:t>How grateful would you have been if you were them?</a:t>
            </a:r>
          </a:p>
        </p:txBody>
      </p:sp>
    </p:spTree>
    <p:extLst>
      <p:ext uri="{BB962C8B-B14F-4D97-AF65-F5344CB8AC3E}">
        <p14:creationId xmlns:p14="http://schemas.microsoft.com/office/powerpoint/2010/main" val="289011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be continued…</a:t>
            </a:r>
          </a:p>
        </p:txBody>
      </p:sp>
      <p:sp>
        <p:nvSpPr>
          <p:cNvPr id="3" name="Content Placeholder 2"/>
          <p:cNvSpPr>
            <a:spLocks noGrp="1"/>
          </p:cNvSpPr>
          <p:nvPr>
            <p:ph idx="1"/>
          </p:nvPr>
        </p:nvSpPr>
        <p:spPr/>
        <p:txBody>
          <a:bodyPr/>
          <a:lstStyle/>
          <a:p>
            <a:r>
              <a:rPr lang="en-US" dirty="0"/>
              <a:t>What was the best way Adam and Eve could thank God for all these gifts?</a:t>
            </a:r>
          </a:p>
          <a:p>
            <a:pPr lvl="1"/>
            <a:r>
              <a:rPr lang="en-US" dirty="0"/>
              <a:t>If they used them well, it would please God and they would stay happy.</a:t>
            </a:r>
          </a:p>
          <a:p>
            <a:pPr lvl="1"/>
            <a:r>
              <a:rPr lang="en-US" dirty="0"/>
              <a:t>Unfortunately…</a:t>
            </a:r>
          </a:p>
          <a:p>
            <a:pPr marL="457200" lvl="1" indent="0">
              <a:buNone/>
            </a:pPr>
            <a:r>
              <a:rPr lang="en-US" dirty="0"/>
              <a:t>				…stay tuned for Chapter 6.</a:t>
            </a:r>
          </a:p>
        </p:txBody>
      </p:sp>
    </p:spTree>
    <p:extLst>
      <p:ext uri="{BB962C8B-B14F-4D97-AF65-F5344CB8AC3E}">
        <p14:creationId xmlns:p14="http://schemas.microsoft.com/office/powerpoint/2010/main" val="3992703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90282" y="152400"/>
            <a:ext cx="7848600" cy="838200"/>
          </a:xfrm>
        </p:spPr>
        <p:txBody>
          <a:bodyPr/>
          <a:lstStyle/>
          <a:p>
            <a:pPr eaLnBrk="1" hangingPunct="1">
              <a:defRPr/>
            </a:pPr>
            <a:r>
              <a:rPr lang="en-US" dirty="0"/>
              <a:t>Order of Creation</a:t>
            </a:r>
          </a:p>
        </p:txBody>
      </p:sp>
      <p:graphicFrame>
        <p:nvGraphicFramePr>
          <p:cNvPr id="3" name="Diagram 2"/>
          <p:cNvGraphicFramePr/>
          <p:nvPr>
            <p:extLst>
              <p:ext uri="{D42A27DB-BD31-4B8C-83A1-F6EECF244321}">
                <p14:modId xmlns:p14="http://schemas.microsoft.com/office/powerpoint/2010/main" val="3125306243"/>
              </p:ext>
            </p:extLst>
          </p:nvPr>
        </p:nvGraphicFramePr>
        <p:xfrm>
          <a:off x="-1828800" y="914400"/>
          <a:ext cx="9144000" cy="571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2304" name="Picture 16" descr="dictionary-plants-flowers">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2000" y="4876800"/>
            <a:ext cx="118110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5" name="Picture 17" descr="sansevieria_snake_plant">
            <a:hlinkClick r:id="rId10"/>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4724400"/>
            <a:ext cx="904875" cy="135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6" name="Picture 18" descr="800px-DirkvdM_rocks">
            <a:hlinkClick r:id="rId12"/>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810000" y="5838825"/>
            <a:ext cx="1362075"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7" name="Picture 19" descr="cute_baby_animals_T3509">
            <a:hlinkClick r:id="rId14"/>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733800" y="3886200"/>
            <a:ext cx="12192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8" name="Picture 20" descr="sea-animals_4260">
            <a:hlinkClick r:id="rId16"/>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876800" y="3886200"/>
            <a:ext cx="12192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9" name="Picture 21" descr="dac40054">
            <a:hlinkClick r:id="rId18"/>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33400" y="2667000"/>
            <a:ext cx="132397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0" name="Picture 22" descr="angel-clipart-tn-3">
            <a:hlinkClick r:id="rId20"/>
          </p:cNvPr>
          <p:cNvPicPr>
            <a:picLocks noChangeAspect="1" noChangeArrowheads="1"/>
          </p:cNvPicPr>
          <p:nvPr/>
        </p:nvPicPr>
        <p:blipFill>
          <a:blip r:embed="rId21">
            <a:extLst>
              <a:ext uri="{28A0092B-C50C-407E-A947-70E740481C1C}">
                <a14:useLocalDpi xmlns:a14="http://schemas.microsoft.com/office/drawing/2010/main" val="0"/>
              </a:ext>
            </a:extLst>
          </a:blip>
          <a:srcRect l="15610" t="10738"/>
          <a:stretch>
            <a:fillRect/>
          </a:stretch>
        </p:blipFill>
        <p:spPr bwMode="auto">
          <a:xfrm>
            <a:off x="3810000" y="1524000"/>
            <a:ext cx="922338" cy="141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11" name="Rectangle 23"/>
          <p:cNvSpPr>
            <a:spLocks noChangeArrowheads="1"/>
          </p:cNvSpPr>
          <p:nvPr/>
        </p:nvSpPr>
        <p:spPr bwMode="auto">
          <a:xfrm>
            <a:off x="1981200" y="5029200"/>
            <a:ext cx="15240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2312" name="Rectangle 24"/>
          <p:cNvSpPr>
            <a:spLocks noChangeArrowheads="1"/>
          </p:cNvSpPr>
          <p:nvPr/>
        </p:nvSpPr>
        <p:spPr bwMode="auto">
          <a:xfrm>
            <a:off x="1828800" y="4038600"/>
            <a:ext cx="18288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2313" name="Rectangle 25"/>
          <p:cNvSpPr>
            <a:spLocks noChangeArrowheads="1"/>
          </p:cNvSpPr>
          <p:nvPr/>
        </p:nvSpPr>
        <p:spPr bwMode="auto">
          <a:xfrm>
            <a:off x="2209800" y="3048000"/>
            <a:ext cx="10668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2314" name="Rectangle 26"/>
          <p:cNvSpPr>
            <a:spLocks noChangeArrowheads="1"/>
          </p:cNvSpPr>
          <p:nvPr/>
        </p:nvSpPr>
        <p:spPr bwMode="auto">
          <a:xfrm>
            <a:off x="1905000" y="2057400"/>
            <a:ext cx="16002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2315" name="Rectangle 27"/>
          <p:cNvSpPr>
            <a:spLocks noChangeArrowheads="1"/>
          </p:cNvSpPr>
          <p:nvPr/>
        </p:nvSpPr>
        <p:spPr bwMode="auto">
          <a:xfrm>
            <a:off x="1676400" y="6076950"/>
            <a:ext cx="1752600" cy="476250"/>
          </a:xfrm>
          <a:prstGeom prst="rect">
            <a:avLst/>
          </a:prstGeom>
          <a:solidFill>
            <a:schemeClr val="accent1"/>
          </a:solidFill>
          <a:ln w="9525">
            <a:solidFill>
              <a:schemeClr val="tx1"/>
            </a:solidFill>
            <a:miter lim="800000"/>
            <a:headEnd/>
            <a:tailEnd/>
          </a:ln>
        </p:spPr>
        <p:txBody>
          <a:bodyPr wrap="none" anchor="ctr"/>
          <a:lstStyle/>
          <a:p>
            <a:endParaRPr lang="en-US"/>
          </a:p>
        </p:txBody>
      </p:sp>
      <p:pic>
        <p:nvPicPr>
          <p:cNvPr id="18" name="Picture 15" descr="C:\Users\srmaryangela\AppData\Local\Microsoft\Windows\Temporary Internet Files\Content.IE5\R1CNT98B\MCj02922040000[1].wmf"/>
          <p:cNvPicPr>
            <a:picLocks noChangeAspect="1" noChangeArrowheads="1"/>
          </p:cNvPicPr>
          <p:nvPr/>
        </p:nvPicPr>
        <p:blipFill>
          <a:blip r:embed="rId22"/>
          <a:srcRect/>
          <a:stretch>
            <a:fillRect/>
          </a:stretch>
        </p:blipFill>
        <p:spPr bwMode="auto">
          <a:xfrm>
            <a:off x="5172075" y="5774531"/>
            <a:ext cx="1524000" cy="1147762"/>
          </a:xfrm>
          <a:prstGeom prst="rect">
            <a:avLst/>
          </a:prstGeom>
          <a:noFill/>
          <a:ln w="9525">
            <a:noFill/>
            <a:miter lim="800000"/>
            <a:headEnd/>
            <a:tailEnd/>
          </a:ln>
        </p:spPr>
      </p:pic>
      <p:sp>
        <p:nvSpPr>
          <p:cNvPr id="2" name="TextBox 1"/>
          <p:cNvSpPr txBox="1"/>
          <p:nvPr/>
        </p:nvSpPr>
        <p:spPr>
          <a:xfrm>
            <a:off x="5638800" y="1905000"/>
            <a:ext cx="2971800" cy="523220"/>
          </a:xfrm>
          <a:prstGeom prst="rect">
            <a:avLst/>
          </a:prstGeom>
          <a:noFill/>
        </p:spPr>
        <p:txBody>
          <a:bodyPr wrap="square" rtlCol="0">
            <a:spAutoFit/>
          </a:bodyPr>
          <a:lstStyle/>
          <a:p>
            <a:pPr algn="ctr"/>
            <a:r>
              <a:rPr lang="en-US" sz="2800" dirty="0"/>
              <a:t>Creation Ladder</a:t>
            </a:r>
          </a:p>
        </p:txBody>
      </p:sp>
    </p:spTree>
    <p:extLst>
      <p:ext uri="{BB962C8B-B14F-4D97-AF65-F5344CB8AC3E}">
        <p14:creationId xmlns:p14="http://schemas.microsoft.com/office/powerpoint/2010/main" val="27174268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xit" presetSubtype="16" fill="hold" grpId="0" nodeType="clickEffect">
                                  <p:stCondLst>
                                    <p:cond delay="0"/>
                                  </p:stCondLst>
                                  <p:childTnLst>
                                    <p:animEffect transition="out" filter="box(in)">
                                      <p:cBhvr>
                                        <p:cTn id="11" dur="500"/>
                                        <p:tgtEl>
                                          <p:spTgt spid="12315"/>
                                        </p:tgtEl>
                                      </p:cBhvr>
                                    </p:animEffect>
                                    <p:set>
                                      <p:cBhvr>
                                        <p:cTn id="12" dur="1" fill="hold">
                                          <p:stCondLst>
                                            <p:cond delay="499"/>
                                          </p:stCondLst>
                                        </p:cTn>
                                        <p:tgtEl>
                                          <p:spTgt spid="12315"/>
                                        </p:tgtEl>
                                        <p:attrNameLst>
                                          <p:attrName>style.visibility</p:attrName>
                                        </p:attrNameLst>
                                      </p:cBhvr>
                                      <p:to>
                                        <p:strVal val="hidden"/>
                                      </p:to>
                                    </p:set>
                                  </p:childTnLst>
                                </p:cTn>
                              </p:par>
                              <p:par>
                                <p:cTn id="13" presetID="8" presetClass="entr" presetSubtype="16" fill="hold" nodeType="withEffect">
                                  <p:stCondLst>
                                    <p:cond delay="0"/>
                                  </p:stCondLst>
                                  <p:childTnLst>
                                    <p:set>
                                      <p:cBhvr>
                                        <p:cTn id="14" dur="1" fill="hold">
                                          <p:stCondLst>
                                            <p:cond delay="0"/>
                                          </p:stCondLst>
                                        </p:cTn>
                                        <p:tgtEl>
                                          <p:spTgt spid="12306"/>
                                        </p:tgtEl>
                                        <p:attrNameLst>
                                          <p:attrName>style.visibility</p:attrName>
                                        </p:attrNameLst>
                                      </p:cBhvr>
                                      <p:to>
                                        <p:strVal val="visible"/>
                                      </p:to>
                                    </p:set>
                                    <p:animEffect transition="in" filter="diamond(in)">
                                      <p:cBhvr>
                                        <p:cTn id="15" dur="2000"/>
                                        <p:tgtEl>
                                          <p:spTgt spid="12306"/>
                                        </p:tgtEl>
                                      </p:cBhvr>
                                    </p:animEffect>
                                  </p:childTnLst>
                                </p:cTn>
                              </p:par>
                            </p:childTnLst>
                          </p:cTn>
                        </p:par>
                        <p:par>
                          <p:cTn id="16" fill="hold" nodeType="withGroup">
                            <p:stCondLst>
                              <p:cond delay="2000"/>
                            </p:stCondLst>
                            <p:childTnLst>
                              <p:par>
                                <p:cTn id="17" presetID="16" presetClass="entr" presetSubtype="21" fill="hold" nodeType="after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barn(inVertical)">
                                      <p:cBhvr>
                                        <p:cTn id="19" dur="500"/>
                                        <p:tgtEl>
                                          <p:spTgt spid="18"/>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xit" presetSubtype="10" fill="hold" grpId="0" nodeType="clickEffect">
                                  <p:stCondLst>
                                    <p:cond delay="0"/>
                                  </p:stCondLst>
                                  <p:childTnLst>
                                    <p:animEffect transition="out" filter="blinds(horizontal)">
                                      <p:cBhvr>
                                        <p:cTn id="23" dur="500"/>
                                        <p:tgtEl>
                                          <p:spTgt spid="12311"/>
                                        </p:tgtEl>
                                      </p:cBhvr>
                                    </p:animEffect>
                                    <p:set>
                                      <p:cBhvr>
                                        <p:cTn id="24" dur="1" fill="hold">
                                          <p:stCondLst>
                                            <p:cond delay="499"/>
                                          </p:stCondLst>
                                        </p:cTn>
                                        <p:tgtEl>
                                          <p:spTgt spid="12311"/>
                                        </p:tgtEl>
                                        <p:attrNameLst>
                                          <p:attrName>style.visibility</p:attrName>
                                        </p:attrNameLst>
                                      </p:cBhvr>
                                      <p:to>
                                        <p:strVal val="hidden"/>
                                      </p:to>
                                    </p:set>
                                  </p:childTnLst>
                                </p:cTn>
                              </p:par>
                              <p:par>
                                <p:cTn id="25" presetID="5" presetClass="entr" presetSubtype="10" fill="hold" nodeType="withEffect">
                                  <p:stCondLst>
                                    <p:cond delay="0"/>
                                  </p:stCondLst>
                                  <p:childTnLst>
                                    <p:set>
                                      <p:cBhvr>
                                        <p:cTn id="26" dur="1" fill="hold">
                                          <p:stCondLst>
                                            <p:cond delay="0"/>
                                          </p:stCondLst>
                                        </p:cTn>
                                        <p:tgtEl>
                                          <p:spTgt spid="12304"/>
                                        </p:tgtEl>
                                        <p:attrNameLst>
                                          <p:attrName>style.visibility</p:attrName>
                                        </p:attrNameLst>
                                      </p:cBhvr>
                                      <p:to>
                                        <p:strVal val="visible"/>
                                      </p:to>
                                    </p:set>
                                    <p:animEffect transition="in" filter="checkerboard(across)">
                                      <p:cBhvr>
                                        <p:cTn id="27" dur="500"/>
                                        <p:tgtEl>
                                          <p:spTgt spid="12304"/>
                                        </p:tgtEl>
                                      </p:cBhvr>
                                    </p:animEffect>
                                  </p:childTnLst>
                                </p:cTn>
                              </p:par>
                              <p:par>
                                <p:cTn id="28" presetID="2" presetClass="entr" presetSubtype="4" fill="hold" nodeType="withEffect">
                                  <p:stCondLst>
                                    <p:cond delay="0"/>
                                  </p:stCondLst>
                                  <p:childTnLst>
                                    <p:set>
                                      <p:cBhvr>
                                        <p:cTn id="29" dur="1" fill="hold">
                                          <p:stCondLst>
                                            <p:cond delay="0"/>
                                          </p:stCondLst>
                                        </p:cTn>
                                        <p:tgtEl>
                                          <p:spTgt spid="12305"/>
                                        </p:tgtEl>
                                        <p:attrNameLst>
                                          <p:attrName>style.visibility</p:attrName>
                                        </p:attrNameLst>
                                      </p:cBhvr>
                                      <p:to>
                                        <p:strVal val="visible"/>
                                      </p:to>
                                    </p:set>
                                    <p:anim calcmode="lin" valueType="num">
                                      <p:cBhvr additive="base">
                                        <p:cTn id="30" dur="500" fill="hold"/>
                                        <p:tgtEl>
                                          <p:spTgt spid="12305"/>
                                        </p:tgtEl>
                                        <p:attrNameLst>
                                          <p:attrName>ppt_x</p:attrName>
                                        </p:attrNameLst>
                                      </p:cBhvr>
                                      <p:tavLst>
                                        <p:tav tm="0">
                                          <p:val>
                                            <p:strVal val="#ppt_x"/>
                                          </p:val>
                                        </p:tav>
                                        <p:tav tm="100000">
                                          <p:val>
                                            <p:strVal val="#ppt_x"/>
                                          </p:val>
                                        </p:tav>
                                      </p:tavLst>
                                    </p:anim>
                                    <p:anim calcmode="lin" valueType="num">
                                      <p:cBhvr additive="base">
                                        <p:cTn id="31" dur="500" fill="hold"/>
                                        <p:tgtEl>
                                          <p:spTgt spid="12305"/>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8" presetClass="exit" presetSubtype="16" fill="hold" grpId="0" nodeType="clickEffect">
                                  <p:stCondLst>
                                    <p:cond delay="0"/>
                                  </p:stCondLst>
                                  <p:childTnLst>
                                    <p:animEffect transition="out" filter="diamond(in)">
                                      <p:cBhvr>
                                        <p:cTn id="35" dur="2000"/>
                                        <p:tgtEl>
                                          <p:spTgt spid="12312"/>
                                        </p:tgtEl>
                                      </p:cBhvr>
                                    </p:animEffect>
                                    <p:set>
                                      <p:cBhvr>
                                        <p:cTn id="36" dur="1" fill="hold">
                                          <p:stCondLst>
                                            <p:cond delay="1999"/>
                                          </p:stCondLst>
                                        </p:cTn>
                                        <p:tgtEl>
                                          <p:spTgt spid="12312"/>
                                        </p:tgtEl>
                                        <p:attrNameLst>
                                          <p:attrName>style.visibility</p:attrName>
                                        </p:attrNameLst>
                                      </p:cBhvr>
                                      <p:to>
                                        <p:strVal val="hidden"/>
                                      </p:to>
                                    </p:set>
                                  </p:childTnLst>
                                </p:cTn>
                              </p:par>
                              <p:par>
                                <p:cTn id="37" presetID="2" presetClass="entr" presetSubtype="4" fill="hold" nodeType="withEffect">
                                  <p:stCondLst>
                                    <p:cond delay="0"/>
                                  </p:stCondLst>
                                  <p:childTnLst>
                                    <p:set>
                                      <p:cBhvr>
                                        <p:cTn id="38" dur="1" fill="hold">
                                          <p:stCondLst>
                                            <p:cond delay="0"/>
                                          </p:stCondLst>
                                        </p:cTn>
                                        <p:tgtEl>
                                          <p:spTgt spid="12307"/>
                                        </p:tgtEl>
                                        <p:attrNameLst>
                                          <p:attrName>style.visibility</p:attrName>
                                        </p:attrNameLst>
                                      </p:cBhvr>
                                      <p:to>
                                        <p:strVal val="visible"/>
                                      </p:to>
                                    </p:set>
                                    <p:anim calcmode="lin" valueType="num">
                                      <p:cBhvr additive="base">
                                        <p:cTn id="39" dur="500" fill="hold"/>
                                        <p:tgtEl>
                                          <p:spTgt spid="12307"/>
                                        </p:tgtEl>
                                        <p:attrNameLst>
                                          <p:attrName>ppt_x</p:attrName>
                                        </p:attrNameLst>
                                      </p:cBhvr>
                                      <p:tavLst>
                                        <p:tav tm="0">
                                          <p:val>
                                            <p:strVal val="#ppt_x"/>
                                          </p:val>
                                        </p:tav>
                                        <p:tav tm="100000">
                                          <p:val>
                                            <p:strVal val="#ppt_x"/>
                                          </p:val>
                                        </p:tav>
                                      </p:tavLst>
                                    </p:anim>
                                    <p:anim calcmode="lin" valueType="num">
                                      <p:cBhvr additive="base">
                                        <p:cTn id="40" dur="500" fill="hold"/>
                                        <p:tgtEl>
                                          <p:spTgt spid="12307"/>
                                        </p:tgtEl>
                                        <p:attrNameLst>
                                          <p:attrName>ppt_y</p:attrName>
                                        </p:attrNameLst>
                                      </p:cBhvr>
                                      <p:tavLst>
                                        <p:tav tm="0">
                                          <p:val>
                                            <p:strVal val="1+#ppt_h/2"/>
                                          </p:val>
                                        </p:tav>
                                        <p:tav tm="100000">
                                          <p:val>
                                            <p:strVal val="#ppt_y"/>
                                          </p:val>
                                        </p:tav>
                                      </p:tavLst>
                                    </p:anim>
                                  </p:childTnLst>
                                </p:cTn>
                              </p:par>
                              <p:par>
                                <p:cTn id="41" presetID="6" presetClass="entr" presetSubtype="16" fill="hold" nodeType="withEffect">
                                  <p:stCondLst>
                                    <p:cond delay="0"/>
                                  </p:stCondLst>
                                  <p:childTnLst>
                                    <p:set>
                                      <p:cBhvr>
                                        <p:cTn id="42" dur="1" fill="hold">
                                          <p:stCondLst>
                                            <p:cond delay="0"/>
                                          </p:stCondLst>
                                        </p:cTn>
                                        <p:tgtEl>
                                          <p:spTgt spid="12308"/>
                                        </p:tgtEl>
                                        <p:attrNameLst>
                                          <p:attrName>style.visibility</p:attrName>
                                        </p:attrNameLst>
                                      </p:cBhvr>
                                      <p:to>
                                        <p:strVal val="visible"/>
                                      </p:to>
                                    </p:set>
                                    <p:animEffect transition="in" filter="circle(in)">
                                      <p:cBhvr>
                                        <p:cTn id="43" dur="2000"/>
                                        <p:tgtEl>
                                          <p:spTgt spid="12308"/>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 presetClass="exit" presetSubtype="10" fill="hold" grpId="0" nodeType="clickEffect">
                                  <p:stCondLst>
                                    <p:cond delay="0"/>
                                  </p:stCondLst>
                                  <p:childTnLst>
                                    <p:animEffect transition="out" filter="checkerboard(across)">
                                      <p:cBhvr>
                                        <p:cTn id="47" dur="500"/>
                                        <p:tgtEl>
                                          <p:spTgt spid="12313"/>
                                        </p:tgtEl>
                                      </p:cBhvr>
                                    </p:animEffect>
                                    <p:set>
                                      <p:cBhvr>
                                        <p:cTn id="48" dur="1" fill="hold">
                                          <p:stCondLst>
                                            <p:cond delay="499"/>
                                          </p:stCondLst>
                                        </p:cTn>
                                        <p:tgtEl>
                                          <p:spTgt spid="12313"/>
                                        </p:tgtEl>
                                        <p:attrNameLst>
                                          <p:attrName>style.visibility</p:attrName>
                                        </p:attrNameLst>
                                      </p:cBhvr>
                                      <p:to>
                                        <p:strVal val="hidden"/>
                                      </p:to>
                                    </p:set>
                                  </p:childTnLst>
                                </p:cTn>
                              </p:par>
                              <p:par>
                                <p:cTn id="49" presetID="4" presetClass="entr" presetSubtype="16" fill="hold" nodeType="withEffect">
                                  <p:stCondLst>
                                    <p:cond delay="0"/>
                                  </p:stCondLst>
                                  <p:childTnLst>
                                    <p:set>
                                      <p:cBhvr>
                                        <p:cTn id="50" dur="1" fill="hold">
                                          <p:stCondLst>
                                            <p:cond delay="0"/>
                                          </p:stCondLst>
                                        </p:cTn>
                                        <p:tgtEl>
                                          <p:spTgt spid="12309"/>
                                        </p:tgtEl>
                                        <p:attrNameLst>
                                          <p:attrName>style.visibility</p:attrName>
                                        </p:attrNameLst>
                                      </p:cBhvr>
                                      <p:to>
                                        <p:strVal val="visible"/>
                                      </p:to>
                                    </p:set>
                                    <p:animEffect transition="in" filter="box(in)">
                                      <p:cBhvr>
                                        <p:cTn id="51" dur="500"/>
                                        <p:tgtEl>
                                          <p:spTgt spid="12309"/>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3" presetClass="exit" presetSubtype="10" fill="hold" grpId="0" nodeType="clickEffect">
                                  <p:stCondLst>
                                    <p:cond delay="0"/>
                                  </p:stCondLst>
                                  <p:childTnLst>
                                    <p:animEffect transition="out" filter="blinds(horizontal)">
                                      <p:cBhvr>
                                        <p:cTn id="55" dur="500"/>
                                        <p:tgtEl>
                                          <p:spTgt spid="12314"/>
                                        </p:tgtEl>
                                      </p:cBhvr>
                                    </p:animEffect>
                                    <p:set>
                                      <p:cBhvr>
                                        <p:cTn id="56" dur="1" fill="hold">
                                          <p:stCondLst>
                                            <p:cond delay="499"/>
                                          </p:stCondLst>
                                        </p:cTn>
                                        <p:tgtEl>
                                          <p:spTgt spid="12314"/>
                                        </p:tgtEl>
                                        <p:attrNameLst>
                                          <p:attrName>style.visibility</p:attrName>
                                        </p:attrNameLst>
                                      </p:cBhvr>
                                      <p:to>
                                        <p:strVal val="hidden"/>
                                      </p:to>
                                    </p:set>
                                  </p:childTnLst>
                                </p:cTn>
                              </p:par>
                              <p:par>
                                <p:cTn id="57" presetID="8" presetClass="entr" presetSubtype="16" fill="hold" nodeType="withEffect">
                                  <p:stCondLst>
                                    <p:cond delay="0"/>
                                  </p:stCondLst>
                                  <p:childTnLst>
                                    <p:set>
                                      <p:cBhvr>
                                        <p:cTn id="58" dur="1" fill="hold">
                                          <p:stCondLst>
                                            <p:cond delay="0"/>
                                          </p:stCondLst>
                                        </p:cTn>
                                        <p:tgtEl>
                                          <p:spTgt spid="12310"/>
                                        </p:tgtEl>
                                        <p:attrNameLst>
                                          <p:attrName>style.visibility</p:attrName>
                                        </p:attrNameLst>
                                      </p:cBhvr>
                                      <p:to>
                                        <p:strVal val="visible"/>
                                      </p:to>
                                    </p:set>
                                    <p:animEffect transition="in" filter="diamond(in)">
                                      <p:cBhvr>
                                        <p:cTn id="59" dur="2000"/>
                                        <p:tgtEl>
                                          <p:spTgt spid="123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12311" grpId="0" animBg="1"/>
      <p:bldP spid="12312" grpId="0" animBg="1"/>
      <p:bldP spid="12313" grpId="0" animBg="1"/>
      <p:bldP spid="12314" grpId="0" animBg="1"/>
      <p:bldP spid="12315"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7" name="Title 1"/>
          <p:cNvSpPr>
            <a:spLocks noGrp="1"/>
          </p:cNvSpPr>
          <p:nvPr>
            <p:ph type="title"/>
          </p:nvPr>
        </p:nvSpPr>
        <p:spPr>
          <a:xfrm>
            <a:off x="4451684" y="0"/>
            <a:ext cx="4616116" cy="1143000"/>
          </a:xfrm>
        </p:spPr>
        <p:txBody>
          <a:bodyPr/>
          <a:lstStyle/>
          <a:p>
            <a:r>
              <a:rPr lang="en-US" dirty="0"/>
              <a:t>Creation of Man   </a:t>
            </a:r>
            <a:br>
              <a:rPr lang="en-US" dirty="0"/>
            </a:br>
            <a:r>
              <a:rPr lang="en-US" sz="2800" dirty="0"/>
              <a:t>Gen.  1:25-31; 2:18-25</a:t>
            </a:r>
            <a:endParaRPr lang="en-US" dirty="0"/>
          </a:p>
        </p:txBody>
      </p:sp>
      <p:sp>
        <p:nvSpPr>
          <p:cNvPr id="3" name="Content Placeholder 2"/>
          <p:cNvSpPr>
            <a:spLocks noGrp="1"/>
          </p:cNvSpPr>
          <p:nvPr>
            <p:ph idx="1"/>
          </p:nvPr>
        </p:nvSpPr>
        <p:spPr>
          <a:xfrm>
            <a:off x="-76200" y="2286000"/>
            <a:ext cx="9144000" cy="4724400"/>
          </a:xfrm>
        </p:spPr>
        <p:txBody>
          <a:bodyPr/>
          <a:lstStyle/>
          <a:p>
            <a:r>
              <a:rPr lang="en-US" dirty="0"/>
              <a:t>After God created light, the earth, water, plants and animals, He created man.</a:t>
            </a:r>
          </a:p>
          <a:p>
            <a:pPr>
              <a:buClr>
                <a:srgbClr val="FF0000"/>
              </a:buClr>
              <a:buFont typeface="Wingdings" pitchFamily="2" charset="2"/>
              <a:buChar char="v"/>
            </a:pPr>
            <a:r>
              <a:rPr lang="en-US" dirty="0"/>
              <a:t>Man is the only creature on earth with an </a:t>
            </a:r>
            <a:r>
              <a:rPr lang="en-US" dirty="0">
                <a:solidFill>
                  <a:srgbClr val="FFFF00"/>
                </a:solidFill>
              </a:rPr>
              <a:t>immortal                                              soul</a:t>
            </a:r>
            <a:r>
              <a:rPr lang="en-US" dirty="0"/>
              <a:t>.</a:t>
            </a:r>
          </a:p>
          <a:p>
            <a:pPr marL="0" indent="0">
              <a:buClr>
                <a:srgbClr val="FF0000"/>
              </a:buClr>
              <a:buNone/>
            </a:pPr>
            <a:endParaRPr lang="en-US" sz="2800" b="1" i="1" dirty="0">
              <a:solidFill>
                <a:srgbClr val="FFFF00"/>
              </a:solidFill>
            </a:endParaRPr>
          </a:p>
          <a:p>
            <a:endParaRPr lang="en-US" dirty="0"/>
          </a:p>
        </p:txBody>
      </p:sp>
      <p:pic>
        <p:nvPicPr>
          <p:cNvPr id="19459" name="Picture 7" descr="God"/>
          <p:cNvPicPr>
            <a:picLocks noChangeAspect="1" noChangeArrowheads="1"/>
          </p:cNvPicPr>
          <p:nvPr/>
        </p:nvPicPr>
        <p:blipFill>
          <a:blip r:embed="rId3"/>
          <a:srcRect b="42857"/>
          <a:stretch>
            <a:fillRect/>
          </a:stretch>
        </p:blipFill>
        <p:spPr bwMode="auto">
          <a:xfrm>
            <a:off x="0" y="0"/>
            <a:ext cx="4451684" cy="2286000"/>
          </a:xfrm>
          <a:prstGeom prst="rect">
            <a:avLst/>
          </a:prstGeom>
          <a:noFill/>
          <a:ln w="9525">
            <a:noFill/>
            <a:miter lim="800000"/>
            <a:headEnd/>
            <a:tailEnd/>
          </a:ln>
        </p:spPr>
      </p:pic>
      <p:pic>
        <p:nvPicPr>
          <p:cNvPr id="20485" name="Picture 5" descr="http://newcreationperson.files.wordpress.com/2009/04/god_creates_adam.jpg"/>
          <p:cNvPicPr>
            <a:picLocks noChangeAspect="1" noChangeArrowheads="1"/>
          </p:cNvPicPr>
          <p:nvPr/>
        </p:nvPicPr>
        <p:blipFill>
          <a:blip r:embed="rId4"/>
          <a:srcRect l="5788" r="6712" b="37285"/>
          <a:stretch>
            <a:fillRect/>
          </a:stretch>
        </p:blipFill>
        <p:spPr bwMode="auto">
          <a:xfrm>
            <a:off x="1447800" y="3962400"/>
            <a:ext cx="6700645" cy="2743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20485"/>
                                        </p:tgtEl>
                                        <p:attrNameLst>
                                          <p:attrName>style.visibility</p:attrName>
                                        </p:attrNameLst>
                                      </p:cBhvr>
                                      <p:to>
                                        <p:strVal val="visible"/>
                                      </p:to>
                                    </p:set>
                                    <p:animEffect transition="in" filter="fade">
                                      <p:cBhvr>
                                        <p:cTn id="16" dur="1000"/>
                                        <p:tgtEl>
                                          <p:spTgt spid="20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7" name="Title 1"/>
          <p:cNvSpPr>
            <a:spLocks noGrp="1"/>
          </p:cNvSpPr>
          <p:nvPr>
            <p:ph type="title"/>
          </p:nvPr>
        </p:nvSpPr>
        <p:spPr>
          <a:xfrm>
            <a:off x="533400" y="0"/>
            <a:ext cx="8534400" cy="1143000"/>
          </a:xfrm>
        </p:spPr>
        <p:txBody>
          <a:bodyPr/>
          <a:lstStyle/>
          <a:p>
            <a:r>
              <a:rPr lang="en-US" dirty="0"/>
              <a:t>Body &amp; Soul, Male &amp; Female</a:t>
            </a:r>
          </a:p>
        </p:txBody>
      </p:sp>
      <p:sp>
        <p:nvSpPr>
          <p:cNvPr id="3" name="Content Placeholder 2"/>
          <p:cNvSpPr>
            <a:spLocks noGrp="1"/>
          </p:cNvSpPr>
          <p:nvPr>
            <p:ph idx="1"/>
          </p:nvPr>
        </p:nvSpPr>
        <p:spPr>
          <a:xfrm>
            <a:off x="0" y="1371600"/>
            <a:ext cx="9144000" cy="5562600"/>
          </a:xfrm>
        </p:spPr>
        <p:txBody>
          <a:bodyPr/>
          <a:lstStyle/>
          <a:p>
            <a:r>
              <a:rPr lang="en-US" dirty="0"/>
              <a:t>God didn’t just give man a </a:t>
            </a:r>
            <a:r>
              <a:rPr lang="en-US" u="sng" dirty="0"/>
              <a:t>body</a:t>
            </a:r>
            <a:r>
              <a:rPr lang="en-US" dirty="0"/>
              <a:t> – if He did man would be just like the animals.</a:t>
            </a:r>
          </a:p>
          <a:p>
            <a:r>
              <a:rPr lang="en-US" dirty="0"/>
              <a:t>God gave man an immortal </a:t>
            </a:r>
            <a:r>
              <a:rPr lang="en-US" dirty="0">
                <a:solidFill>
                  <a:srgbClr val="FFFF00"/>
                </a:solidFill>
              </a:rPr>
              <a:t>soul</a:t>
            </a:r>
            <a:r>
              <a:rPr lang="en-US" dirty="0"/>
              <a:t>, too.</a:t>
            </a:r>
            <a:endParaRPr lang="en-US" sz="3600" dirty="0"/>
          </a:p>
          <a:p>
            <a:r>
              <a:rPr lang="en-US" dirty="0"/>
              <a:t>God made </a:t>
            </a:r>
            <a:r>
              <a:rPr lang="en-US" dirty="0">
                <a:solidFill>
                  <a:srgbClr val="FFFF00"/>
                </a:solidFill>
              </a:rPr>
              <a:t>Adam</a:t>
            </a:r>
            <a:r>
              <a:rPr lang="en-US" dirty="0"/>
              <a:t> and </a:t>
            </a:r>
            <a:r>
              <a:rPr lang="en-US" i="1" dirty="0"/>
              <a:t>breathed life </a:t>
            </a:r>
            <a:r>
              <a:rPr lang="en-US" dirty="0"/>
              <a:t>into him. </a:t>
            </a:r>
          </a:p>
          <a:p>
            <a:r>
              <a:rPr lang="en-US" dirty="0"/>
              <a:t>God made </a:t>
            </a:r>
            <a:r>
              <a:rPr lang="en-US" dirty="0">
                <a:solidFill>
                  <a:srgbClr val="FFFF00"/>
                </a:solidFill>
              </a:rPr>
              <a:t>Eve</a:t>
            </a:r>
            <a:r>
              <a:rPr lang="en-US" dirty="0"/>
              <a:t> from a </a:t>
            </a:r>
            <a:r>
              <a:rPr lang="en-US" dirty="0">
                <a:solidFill>
                  <a:srgbClr val="FFFF00"/>
                </a:solidFill>
              </a:rPr>
              <a:t>rib</a:t>
            </a:r>
            <a:r>
              <a:rPr lang="en-US" dirty="0"/>
              <a:t> of Adam.  She was the perfect match for Adam!  (the first marriage)</a:t>
            </a:r>
          </a:p>
          <a:p>
            <a:endParaRPr lang="en-US" dirty="0"/>
          </a:p>
        </p:txBody>
      </p:sp>
      <p:pic>
        <p:nvPicPr>
          <p:cNvPr id="1028" name="Picture 4" descr="http://www.arts-wallpapers.com/art-wallpaper-org/artists/artist/michelangelo-buonarroti/03/Michelangelo-Buonarroti1024.jpg"/>
          <p:cNvPicPr>
            <a:picLocks noChangeAspect="1" noChangeArrowheads="1"/>
          </p:cNvPicPr>
          <p:nvPr/>
        </p:nvPicPr>
        <p:blipFill rotWithShape="1">
          <a:blip r:embed="rId3">
            <a:extLst>
              <a:ext uri="{28A0092B-C50C-407E-A947-70E740481C1C}">
                <a14:useLocalDpi xmlns:a14="http://schemas.microsoft.com/office/drawing/2010/main" val="0"/>
              </a:ext>
            </a:extLst>
          </a:blip>
          <a:srcRect l="26875" t="44558" r="62187" b="27721"/>
          <a:stretch/>
        </p:blipFill>
        <p:spPr bwMode="auto">
          <a:xfrm>
            <a:off x="1905000" y="4685332"/>
            <a:ext cx="1143000" cy="217266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arts-wallpapers.com/art-wallpaper-org/artists/artist/michelangelo-buonarroti/03/Michelangelo-Buonarroti1024.jpg"/>
          <p:cNvPicPr>
            <a:picLocks noChangeAspect="1" noChangeArrowheads="1"/>
          </p:cNvPicPr>
          <p:nvPr/>
        </p:nvPicPr>
        <p:blipFill rotWithShape="1">
          <a:blip r:embed="rId3">
            <a:extLst>
              <a:ext uri="{28A0092B-C50C-407E-A947-70E740481C1C}">
                <a14:useLocalDpi xmlns:a14="http://schemas.microsoft.com/office/drawing/2010/main" val="0"/>
              </a:ext>
            </a:extLst>
          </a:blip>
          <a:srcRect l="45553" t="30433" r="34790" b="52928"/>
          <a:stretch/>
        </p:blipFill>
        <p:spPr bwMode="auto">
          <a:xfrm>
            <a:off x="3962400" y="4744731"/>
            <a:ext cx="2658793" cy="16881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8205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par>
                          <p:cTn id="23" fill="hold">
                            <p:stCondLst>
                              <p:cond delay="500"/>
                            </p:stCondLst>
                            <p:childTnLst>
                              <p:par>
                                <p:cTn id="24" presetID="10" presetClass="entr" presetSubtype="0" fill="hold" nodeType="afterEffect">
                                  <p:stCondLst>
                                    <p:cond delay="0"/>
                                  </p:stCondLst>
                                  <p:childTnLst>
                                    <p:set>
                                      <p:cBhvr>
                                        <p:cTn id="25" dur="1" fill="hold">
                                          <p:stCondLst>
                                            <p:cond delay="0"/>
                                          </p:stCondLst>
                                        </p:cTn>
                                        <p:tgtEl>
                                          <p:spTgt spid="1028"/>
                                        </p:tgtEl>
                                        <p:attrNameLst>
                                          <p:attrName>style.visibility</p:attrName>
                                        </p:attrNameLst>
                                      </p:cBhvr>
                                      <p:to>
                                        <p:strVal val="visible"/>
                                      </p:to>
                                    </p:set>
                                    <p:animEffect transition="in" filter="fade">
                                      <p:cBhvr>
                                        <p:cTn id="26" dur="500"/>
                                        <p:tgtEl>
                                          <p:spTgt spid="1028"/>
                                        </p:tgtEl>
                                      </p:cBhvr>
                                    </p:animEffect>
                                  </p:childTnLst>
                                </p:cTn>
                              </p:par>
                            </p:childTnLst>
                          </p:cTn>
                        </p:par>
                        <p:par>
                          <p:cTn id="27" fill="hold">
                            <p:stCondLst>
                              <p:cond delay="1000"/>
                            </p:stCondLst>
                            <p:childTnLst>
                              <p:par>
                                <p:cTn id="28" presetID="10" presetClass="entr" presetSubtype="0" fill="hold" nodeType="afterEffect">
                                  <p:stCondLst>
                                    <p:cond delay="0"/>
                                  </p:stCondLst>
                                  <p:childTnLst>
                                    <p:set>
                                      <p:cBhvr>
                                        <p:cTn id="29" dur="1" fill="hold">
                                          <p:stCondLst>
                                            <p:cond delay="0"/>
                                          </p:stCondLst>
                                        </p:cTn>
                                        <p:tgtEl>
                                          <p:spTgt spid="1030"/>
                                        </p:tgtEl>
                                        <p:attrNameLst>
                                          <p:attrName>style.visibility</p:attrName>
                                        </p:attrNameLst>
                                      </p:cBhvr>
                                      <p:to>
                                        <p:strVal val="visible"/>
                                      </p:to>
                                    </p:set>
                                    <p:animEffect transition="in" filter="fade">
                                      <p:cBhvr>
                                        <p:cTn id="30" dur="500"/>
                                        <p:tgtEl>
                                          <p:spTgt spid="10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7" name="Title 1"/>
          <p:cNvSpPr>
            <a:spLocks noGrp="1"/>
          </p:cNvSpPr>
          <p:nvPr>
            <p:ph type="title"/>
          </p:nvPr>
        </p:nvSpPr>
        <p:spPr>
          <a:xfrm>
            <a:off x="533400" y="0"/>
            <a:ext cx="8534400" cy="1143000"/>
          </a:xfrm>
        </p:spPr>
        <p:txBody>
          <a:bodyPr/>
          <a:lstStyle/>
          <a:p>
            <a:r>
              <a:rPr lang="en-US" dirty="0"/>
              <a:t>Human Soul</a:t>
            </a:r>
          </a:p>
        </p:txBody>
      </p:sp>
      <p:sp>
        <p:nvSpPr>
          <p:cNvPr id="3" name="Content Placeholder 2"/>
          <p:cNvSpPr>
            <a:spLocks noGrp="1"/>
          </p:cNvSpPr>
          <p:nvPr>
            <p:ph idx="1"/>
          </p:nvPr>
        </p:nvSpPr>
        <p:spPr>
          <a:xfrm>
            <a:off x="0" y="1066800"/>
            <a:ext cx="8095673" cy="5867400"/>
          </a:xfrm>
        </p:spPr>
        <p:txBody>
          <a:bodyPr/>
          <a:lstStyle/>
          <a:p>
            <a:pPr>
              <a:buClr>
                <a:srgbClr val="FF0000"/>
              </a:buClr>
              <a:buFont typeface="Wingdings" pitchFamily="2" charset="2"/>
              <a:buChar char="v"/>
            </a:pPr>
            <a:r>
              <a:rPr lang="en-US" dirty="0"/>
              <a:t>Man is the only creature on earth with an </a:t>
            </a:r>
            <a:r>
              <a:rPr lang="en-US" dirty="0">
                <a:solidFill>
                  <a:srgbClr val="FFFF00"/>
                </a:solidFill>
              </a:rPr>
              <a:t>immortal soul</a:t>
            </a:r>
            <a:r>
              <a:rPr lang="en-US" dirty="0"/>
              <a:t>.</a:t>
            </a:r>
          </a:p>
          <a:p>
            <a:pPr>
              <a:buClr>
                <a:srgbClr val="FF0000"/>
              </a:buClr>
              <a:buFont typeface="Wingdings" pitchFamily="2" charset="2"/>
              <a:buChar char="v"/>
            </a:pPr>
            <a:r>
              <a:rPr lang="en-US" sz="2800" dirty="0"/>
              <a:t>The human soul is made in the </a:t>
            </a:r>
            <a:r>
              <a:rPr lang="en-US" sz="2800" b="1" i="1" dirty="0">
                <a:solidFill>
                  <a:srgbClr val="FFFF00"/>
                </a:solidFill>
              </a:rPr>
              <a:t>image and likeness of God.</a:t>
            </a:r>
          </a:p>
          <a:p>
            <a:pPr>
              <a:buClr>
                <a:srgbClr val="FFFF00"/>
              </a:buClr>
              <a:buSzPct val="121000"/>
              <a:buFont typeface="Arial" pitchFamily="34" charset="0"/>
              <a:buChar char="•"/>
            </a:pPr>
            <a:r>
              <a:rPr lang="en-US" sz="2800" dirty="0">
                <a:solidFill>
                  <a:srgbClr val="FFFF00"/>
                </a:solidFill>
              </a:rPr>
              <a:t>What is an image?  </a:t>
            </a:r>
            <a:r>
              <a:rPr lang="en-US" sz="2800" dirty="0"/>
              <a:t>If you look in a mirror, do you think you look like God?  Does He have your hair color or eye color?  </a:t>
            </a:r>
          </a:p>
          <a:p>
            <a:pPr lvl="1">
              <a:buClr>
                <a:srgbClr val="FFFF00"/>
              </a:buClr>
              <a:buSzPct val="121000"/>
              <a:buFont typeface="Arial" pitchFamily="34" charset="0"/>
              <a:buChar char="•"/>
            </a:pPr>
            <a:r>
              <a:rPr lang="en-US" dirty="0">
                <a:solidFill>
                  <a:srgbClr val="FFFF00"/>
                </a:solidFill>
              </a:rPr>
              <a:t>No, these are physical traits.  </a:t>
            </a:r>
          </a:p>
          <a:p>
            <a:pPr>
              <a:buClr>
                <a:srgbClr val="FFFF00"/>
              </a:buClr>
              <a:buSzPct val="121000"/>
              <a:buFont typeface="Arial" pitchFamily="34" charset="0"/>
              <a:buChar char="•"/>
            </a:pPr>
            <a:r>
              <a:rPr lang="en-US" sz="2800" dirty="0"/>
              <a:t>It is your </a:t>
            </a:r>
            <a:r>
              <a:rPr lang="en-US" sz="2800" b="1" dirty="0">
                <a:solidFill>
                  <a:srgbClr val="FFFF00"/>
                </a:solidFill>
              </a:rPr>
              <a:t>soul</a:t>
            </a:r>
            <a:r>
              <a:rPr lang="en-US" sz="2800" dirty="0"/>
              <a:t> that is in God’s image and that </a:t>
            </a:r>
          </a:p>
          <a:p>
            <a:pPr marL="0" indent="0">
              <a:buClr>
                <a:srgbClr val="FFFF00"/>
              </a:buClr>
              <a:buSzPct val="121000"/>
              <a:buNone/>
            </a:pPr>
            <a:r>
              <a:rPr lang="en-US" sz="2800" dirty="0"/>
              <a:t>	you cannot see.</a:t>
            </a:r>
          </a:p>
          <a:p>
            <a:pPr>
              <a:buClr>
                <a:srgbClr val="FFFF00"/>
              </a:buClr>
              <a:buFont typeface="Wingdings" pitchFamily="2" charset="2"/>
              <a:buChar char="q"/>
            </a:pPr>
            <a:endParaRPr lang="en-US" dirty="0"/>
          </a:p>
        </p:txBody>
      </p:sp>
      <p:pic>
        <p:nvPicPr>
          <p:cNvPr id="1026" name="Picture 2" descr="http://ts1.mm.bing.net/th?id=HN.608037962166897622&amp;w=262&amp;h=174&amp;c=7&amp;rs=1&amp;url=http%3a%2f%2fwww.expozero.com%2fmedia%2f6942aeec-5aa6-11e3-9dca-e325b3d5b578-boy-looking-at-his-reflection-into-a-mirror&amp;pid=1.7"/>
          <p:cNvPicPr>
            <a:picLocks noChangeAspect="1" noChangeArrowheads="1"/>
          </p:cNvPicPr>
          <p:nvPr/>
        </p:nvPicPr>
        <p:blipFill rotWithShape="1">
          <a:blip r:embed="rId3">
            <a:extLst>
              <a:ext uri="{28A0092B-C50C-407E-A947-70E740481C1C}">
                <a14:useLocalDpi xmlns:a14="http://schemas.microsoft.com/office/drawing/2010/main" val="0"/>
              </a:ext>
            </a:extLst>
          </a:blip>
          <a:srcRect r="16169"/>
          <a:stretch/>
        </p:blipFill>
        <p:spPr bwMode="auto">
          <a:xfrm>
            <a:off x="7049655" y="4953000"/>
            <a:ext cx="2092036" cy="165735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ts3.mm.bing.net/th?id=HN.608032460315232719&amp;w=264&amp;h=171&amp;c=7&amp;rs=1&amp;url=http%3a%2f%2fuptownmagazine.com%2f2012%2f03%2fwhy-beauty-matters%2f&amp;pid=1.7"/>
          <p:cNvPicPr>
            <a:picLocks noChangeAspect="1" noChangeArrowheads="1"/>
          </p:cNvPicPr>
          <p:nvPr/>
        </p:nvPicPr>
        <p:blipFill rotWithShape="1">
          <a:blip r:embed="rId4">
            <a:extLst>
              <a:ext uri="{28A0092B-C50C-407E-A947-70E740481C1C}">
                <a14:useLocalDpi xmlns:a14="http://schemas.microsoft.com/office/drawing/2010/main" val="0"/>
              </a:ext>
            </a:extLst>
          </a:blip>
          <a:srcRect l="21304" r="26905"/>
          <a:stretch/>
        </p:blipFill>
        <p:spPr bwMode="auto">
          <a:xfrm>
            <a:off x="7696200" y="2819400"/>
            <a:ext cx="1302328" cy="16287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2362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par>
                          <p:cTn id="18" fill="hold">
                            <p:stCondLst>
                              <p:cond delay="500"/>
                            </p:stCondLst>
                            <p:childTnLst>
                              <p:par>
                                <p:cTn id="19" presetID="10" presetClass="entr" presetSubtype="0" fill="hold" nodeType="afterEffect">
                                  <p:stCondLst>
                                    <p:cond delay="0"/>
                                  </p:stCondLst>
                                  <p:childTnLst>
                                    <p:set>
                                      <p:cBhvr>
                                        <p:cTn id="20" dur="1" fill="hold">
                                          <p:stCondLst>
                                            <p:cond delay="0"/>
                                          </p:stCondLst>
                                        </p:cTn>
                                        <p:tgtEl>
                                          <p:spTgt spid="1028"/>
                                        </p:tgtEl>
                                        <p:attrNameLst>
                                          <p:attrName>style.visibility</p:attrName>
                                        </p:attrNameLst>
                                      </p:cBhvr>
                                      <p:to>
                                        <p:strVal val="visible"/>
                                      </p:to>
                                    </p:set>
                                    <p:animEffect transition="in" filter="fade">
                                      <p:cBhvr>
                                        <p:cTn id="21" dur="500"/>
                                        <p:tgtEl>
                                          <p:spTgt spid="1028"/>
                                        </p:tgtEl>
                                      </p:cBhvr>
                                    </p:animEffect>
                                  </p:childTnLst>
                                </p:cTn>
                              </p:par>
                            </p:childTnLst>
                          </p:cTn>
                        </p:par>
                        <p:par>
                          <p:cTn id="22" fill="hold">
                            <p:stCondLst>
                              <p:cond delay="1000"/>
                            </p:stCondLst>
                            <p:childTnLst>
                              <p:par>
                                <p:cTn id="23" presetID="10" presetClass="entr" presetSubtype="0" fill="hold" nodeType="afterEffect">
                                  <p:stCondLst>
                                    <p:cond delay="0"/>
                                  </p:stCondLst>
                                  <p:childTnLst>
                                    <p:set>
                                      <p:cBhvr>
                                        <p:cTn id="24" dur="1" fill="hold">
                                          <p:stCondLst>
                                            <p:cond delay="0"/>
                                          </p:stCondLst>
                                        </p:cTn>
                                        <p:tgtEl>
                                          <p:spTgt spid="1026"/>
                                        </p:tgtEl>
                                        <p:attrNameLst>
                                          <p:attrName>style.visibility</p:attrName>
                                        </p:attrNameLst>
                                      </p:cBhvr>
                                      <p:to>
                                        <p:strVal val="visible"/>
                                      </p:to>
                                    </p:set>
                                    <p:animEffect transition="in" filter="fade">
                                      <p:cBhvr>
                                        <p:cTn id="25" dur="500"/>
                                        <p:tgtEl>
                                          <p:spTgt spid="102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500"/>
                                        <p:tgtEl>
                                          <p:spTgt spid="3">
                                            <p:txEl>
                                              <p:pRg st="4" end="4"/>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a:t>Human Soul</a:t>
            </a:r>
          </a:p>
        </p:txBody>
      </p:sp>
      <p:sp>
        <p:nvSpPr>
          <p:cNvPr id="3" name="Content Placeholder 2"/>
          <p:cNvSpPr>
            <a:spLocks noGrp="1"/>
          </p:cNvSpPr>
          <p:nvPr>
            <p:ph idx="1"/>
          </p:nvPr>
        </p:nvSpPr>
        <p:spPr>
          <a:xfrm>
            <a:off x="-76200" y="1265237"/>
            <a:ext cx="9372600" cy="4754563"/>
          </a:xfrm>
        </p:spPr>
        <p:txBody>
          <a:bodyPr/>
          <a:lstStyle/>
          <a:p>
            <a:r>
              <a:rPr lang="en-US" dirty="0"/>
              <a:t>Even though man is body and soul, it is our immortal</a:t>
            </a:r>
            <a:r>
              <a:rPr lang="en-US" baseline="0" dirty="0"/>
              <a:t> </a:t>
            </a:r>
            <a:r>
              <a:rPr lang="en-US" dirty="0"/>
              <a:t>soul that makes us different from animals.</a:t>
            </a:r>
          </a:p>
          <a:p>
            <a:r>
              <a:rPr lang="en-US" dirty="0"/>
              <a:t>What can a human soul do?</a:t>
            </a:r>
          </a:p>
          <a:p>
            <a:pPr lvl="1"/>
            <a:r>
              <a:rPr lang="en-US" b="1" dirty="0">
                <a:solidFill>
                  <a:srgbClr val="FFFF00"/>
                </a:solidFill>
              </a:rPr>
              <a:t>Think, choose, love</a:t>
            </a:r>
          </a:p>
          <a:p>
            <a:pPr lvl="1"/>
            <a:r>
              <a:rPr lang="en-US" dirty="0"/>
              <a:t>This is what makes our souls like God.</a:t>
            </a:r>
          </a:p>
          <a:p>
            <a:pPr lvl="1"/>
            <a:r>
              <a:rPr lang="en-US" dirty="0"/>
              <a:t>No other creature on earth has a soul that can do this!</a:t>
            </a:r>
          </a:p>
          <a:p>
            <a:pPr lvl="1"/>
            <a:r>
              <a:rPr lang="en-US" b="1" dirty="0">
                <a:solidFill>
                  <a:srgbClr val="FFFF00"/>
                </a:solidFill>
              </a:rPr>
              <a:t>Think  </a:t>
            </a:r>
            <a:r>
              <a:rPr lang="en-US" dirty="0"/>
              <a:t>Can your cat plan what it will eat tomorrow?</a:t>
            </a:r>
          </a:p>
          <a:p>
            <a:pPr lvl="1"/>
            <a:r>
              <a:rPr lang="en-US" b="1" dirty="0">
                <a:solidFill>
                  <a:srgbClr val="FFFF00"/>
                </a:solidFill>
              </a:rPr>
              <a:t>Choose  </a:t>
            </a:r>
            <a:r>
              <a:rPr lang="en-US" dirty="0"/>
              <a:t>Will your fish decide it wants to learn to read?</a:t>
            </a:r>
          </a:p>
          <a:p>
            <a:pPr lvl="1"/>
            <a:r>
              <a:rPr lang="en-US" b="1" dirty="0">
                <a:solidFill>
                  <a:srgbClr val="FFFF00"/>
                </a:solidFill>
              </a:rPr>
              <a:t>Love  </a:t>
            </a:r>
            <a:r>
              <a:rPr lang="en-US" dirty="0"/>
              <a:t>Can a dog love its enemies?</a:t>
            </a:r>
          </a:p>
        </p:txBody>
      </p:sp>
      <p:pic>
        <p:nvPicPr>
          <p:cNvPr id="2052" name="Picture 4" descr="http://www.valdosta.edu/~hedavis/fishreading.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1521617"/>
            <a:ext cx="4680377" cy="325955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ts1.mm.bing.net/th?&amp;id=HN.608029617079781225&amp;w=300&amp;h=300&amp;c=0&amp;pid=1.9&amp;rs=0&amp;p=0&amp;url=http%3A%2F%2Fwww.catclipart.net%2Fcat_clipart_images%2Fkitty_cat_thinking_of_a_fish_to_eat_0071-0908-3115-3901.htm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6997" y="14287"/>
            <a:ext cx="3472715" cy="4167258"/>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http://www.printactivities.com/ColoringPages/Dog/Chasing-bike.gif"/>
          <p:cNvPicPr>
            <a:picLocks noChangeAspect="1" noChangeArrowheads="1"/>
          </p:cNvPicPr>
          <p:nvPr/>
        </p:nvPicPr>
        <p:blipFill rotWithShape="1">
          <a:blip r:embed="rId5">
            <a:extLst>
              <a:ext uri="{28A0092B-C50C-407E-A947-70E740481C1C}">
                <a14:useLocalDpi xmlns:a14="http://schemas.microsoft.com/office/drawing/2010/main" val="0"/>
              </a:ext>
            </a:extLst>
          </a:blip>
          <a:srcRect l="9445" r="25935"/>
          <a:stretch/>
        </p:blipFill>
        <p:spPr bwMode="auto">
          <a:xfrm rot="5400000">
            <a:off x="2108202" y="-379631"/>
            <a:ext cx="3348037" cy="6240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8410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2054"/>
                                        </p:tgtEl>
                                        <p:attrNameLst>
                                          <p:attrName>style.visibility</p:attrName>
                                        </p:attrNameLst>
                                      </p:cBhvr>
                                      <p:to>
                                        <p:strVal val="visible"/>
                                      </p:to>
                                    </p:set>
                                    <p:animEffect transition="in" filter="fade">
                                      <p:cBhvr>
                                        <p:cTn id="35" dur="500"/>
                                        <p:tgtEl>
                                          <p:spTgt spid="2054"/>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nodeType="clickEffect">
                                  <p:stCondLst>
                                    <p:cond delay="0"/>
                                  </p:stCondLst>
                                  <p:childTnLst>
                                    <p:animEffect transition="out" filter="fade">
                                      <p:cBhvr>
                                        <p:cTn id="39" dur="500"/>
                                        <p:tgtEl>
                                          <p:spTgt spid="2054"/>
                                        </p:tgtEl>
                                      </p:cBhvr>
                                    </p:animEffect>
                                    <p:set>
                                      <p:cBhvr>
                                        <p:cTn id="40" dur="1" fill="hold">
                                          <p:stCondLst>
                                            <p:cond delay="499"/>
                                          </p:stCondLst>
                                        </p:cTn>
                                        <p:tgtEl>
                                          <p:spTgt spid="2054"/>
                                        </p:tgtEl>
                                        <p:attrNameLst>
                                          <p:attrName>style.visibility</p:attrName>
                                        </p:attrNameLst>
                                      </p:cBhvr>
                                      <p:to>
                                        <p:strVal val="hidden"/>
                                      </p:to>
                                    </p:set>
                                  </p:childTnLst>
                                </p:cTn>
                              </p:par>
                            </p:childTnLst>
                          </p:cTn>
                        </p:par>
                        <p:par>
                          <p:cTn id="41" fill="hold">
                            <p:stCondLst>
                              <p:cond delay="500"/>
                            </p:stCondLst>
                            <p:childTnLst>
                              <p:par>
                                <p:cTn id="42" presetID="10" presetClass="entr" presetSubtype="0" fill="hold" grpId="0" nodeType="after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fade">
                                      <p:cBhvr>
                                        <p:cTn id="44" dur="500"/>
                                        <p:tgtEl>
                                          <p:spTgt spid="3">
                                            <p:txEl>
                                              <p:pRg st="6" end="6"/>
                                            </p:txEl>
                                          </p:spTgt>
                                        </p:tgtEl>
                                      </p:cBhvr>
                                    </p:animEffect>
                                  </p:childTnLst>
                                </p:cTn>
                              </p:par>
                            </p:childTnLst>
                          </p:cTn>
                        </p:par>
                        <p:par>
                          <p:cTn id="45" fill="hold">
                            <p:stCondLst>
                              <p:cond delay="1000"/>
                            </p:stCondLst>
                            <p:childTnLst>
                              <p:par>
                                <p:cTn id="46" presetID="10" presetClass="entr" presetSubtype="0" fill="hold" nodeType="afterEffect">
                                  <p:stCondLst>
                                    <p:cond delay="0"/>
                                  </p:stCondLst>
                                  <p:childTnLst>
                                    <p:set>
                                      <p:cBhvr>
                                        <p:cTn id="47" dur="1" fill="hold">
                                          <p:stCondLst>
                                            <p:cond delay="0"/>
                                          </p:stCondLst>
                                        </p:cTn>
                                        <p:tgtEl>
                                          <p:spTgt spid="2052"/>
                                        </p:tgtEl>
                                        <p:attrNameLst>
                                          <p:attrName>style.visibility</p:attrName>
                                        </p:attrNameLst>
                                      </p:cBhvr>
                                      <p:to>
                                        <p:strVal val="visible"/>
                                      </p:to>
                                    </p:set>
                                    <p:animEffect transition="in" filter="fade">
                                      <p:cBhvr>
                                        <p:cTn id="48" dur="500"/>
                                        <p:tgtEl>
                                          <p:spTgt spid="2052"/>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xit" presetSubtype="0" fill="hold" nodeType="clickEffect">
                                  <p:stCondLst>
                                    <p:cond delay="0"/>
                                  </p:stCondLst>
                                  <p:childTnLst>
                                    <p:animEffect transition="out" filter="fade">
                                      <p:cBhvr>
                                        <p:cTn id="52" dur="500"/>
                                        <p:tgtEl>
                                          <p:spTgt spid="2052"/>
                                        </p:tgtEl>
                                      </p:cBhvr>
                                    </p:animEffect>
                                    <p:set>
                                      <p:cBhvr>
                                        <p:cTn id="53" dur="1" fill="hold">
                                          <p:stCondLst>
                                            <p:cond delay="499"/>
                                          </p:stCondLst>
                                        </p:cTn>
                                        <p:tgtEl>
                                          <p:spTgt spid="2052"/>
                                        </p:tgtEl>
                                        <p:attrNameLst>
                                          <p:attrName>style.visibility</p:attrName>
                                        </p:attrNameLst>
                                      </p:cBhvr>
                                      <p:to>
                                        <p:strVal val="hidden"/>
                                      </p:to>
                                    </p:set>
                                  </p:childTnLst>
                                </p:cTn>
                              </p:par>
                            </p:childTnLst>
                          </p:cTn>
                        </p:par>
                        <p:par>
                          <p:cTn id="54" fill="hold">
                            <p:stCondLst>
                              <p:cond delay="500"/>
                            </p:stCondLst>
                            <p:childTnLst>
                              <p:par>
                                <p:cTn id="55" presetID="10" presetClass="entr" presetSubtype="0" fill="hold" grpId="0" nodeType="after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animEffect transition="in" filter="fade">
                                      <p:cBhvr>
                                        <p:cTn id="57" dur="500"/>
                                        <p:tgtEl>
                                          <p:spTgt spid="3">
                                            <p:txEl>
                                              <p:pRg st="7" end="7"/>
                                            </p:txEl>
                                          </p:spTgt>
                                        </p:tgtEl>
                                      </p:cBhvr>
                                    </p:animEffect>
                                  </p:childTnLst>
                                </p:cTn>
                              </p:par>
                            </p:childTnLst>
                          </p:cTn>
                        </p:par>
                        <p:par>
                          <p:cTn id="58" fill="hold">
                            <p:stCondLst>
                              <p:cond delay="1000"/>
                            </p:stCondLst>
                            <p:childTnLst>
                              <p:par>
                                <p:cTn id="59" presetID="10" presetClass="entr" presetSubtype="0" fill="hold" nodeType="afterEffect">
                                  <p:stCondLst>
                                    <p:cond delay="0"/>
                                  </p:stCondLst>
                                  <p:childTnLst>
                                    <p:set>
                                      <p:cBhvr>
                                        <p:cTn id="60" dur="1" fill="hold">
                                          <p:stCondLst>
                                            <p:cond delay="0"/>
                                          </p:stCondLst>
                                        </p:cTn>
                                        <p:tgtEl>
                                          <p:spTgt spid="2060"/>
                                        </p:tgtEl>
                                        <p:attrNameLst>
                                          <p:attrName>style.visibility</p:attrName>
                                        </p:attrNameLst>
                                      </p:cBhvr>
                                      <p:to>
                                        <p:strVal val="visible"/>
                                      </p:to>
                                    </p:set>
                                    <p:animEffect transition="in" filter="fade">
                                      <p:cBhvr>
                                        <p:cTn id="61" dur="500"/>
                                        <p:tgtEl>
                                          <p:spTgt spid="2060"/>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xit" presetSubtype="0" fill="hold" nodeType="clickEffect">
                                  <p:stCondLst>
                                    <p:cond delay="0"/>
                                  </p:stCondLst>
                                  <p:childTnLst>
                                    <p:animEffect transition="out" filter="fade">
                                      <p:cBhvr>
                                        <p:cTn id="65" dur="500"/>
                                        <p:tgtEl>
                                          <p:spTgt spid="2060"/>
                                        </p:tgtEl>
                                      </p:cBhvr>
                                    </p:animEffect>
                                    <p:set>
                                      <p:cBhvr>
                                        <p:cTn id="66" dur="1" fill="hold">
                                          <p:stCondLst>
                                            <p:cond delay="499"/>
                                          </p:stCondLst>
                                        </p:cTn>
                                        <p:tgtEl>
                                          <p:spTgt spid="206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a:t>Great Dignity</a:t>
            </a:r>
          </a:p>
        </p:txBody>
      </p:sp>
      <p:sp>
        <p:nvSpPr>
          <p:cNvPr id="3" name="Content Placeholder 2"/>
          <p:cNvSpPr>
            <a:spLocks noGrp="1"/>
          </p:cNvSpPr>
          <p:nvPr>
            <p:ph idx="1"/>
          </p:nvPr>
        </p:nvSpPr>
        <p:spPr>
          <a:xfrm>
            <a:off x="228600" y="1371600"/>
            <a:ext cx="8534400" cy="5486400"/>
          </a:xfrm>
        </p:spPr>
        <p:txBody>
          <a:bodyPr/>
          <a:lstStyle/>
          <a:p>
            <a:r>
              <a:rPr lang="en-US" sz="3000" b="1" dirty="0">
                <a:solidFill>
                  <a:srgbClr val="FFFF00"/>
                </a:solidFill>
              </a:rPr>
              <a:t>Dignity = valuable and precious</a:t>
            </a:r>
          </a:p>
          <a:p>
            <a:r>
              <a:rPr lang="en-US" sz="3000" dirty="0"/>
              <a:t>Our immortal soul is a great gift from God.</a:t>
            </a:r>
          </a:p>
          <a:p>
            <a:r>
              <a:rPr lang="en-US" sz="3000" dirty="0"/>
              <a:t>Each human person has great </a:t>
            </a:r>
            <a:r>
              <a:rPr lang="en-US" sz="3000" dirty="0">
                <a:solidFill>
                  <a:srgbClr val="FFFF00"/>
                </a:solidFill>
              </a:rPr>
              <a:t>dignity</a:t>
            </a:r>
            <a:r>
              <a:rPr lang="en-US" sz="3000" dirty="0"/>
              <a:t> and is unique and special.</a:t>
            </a:r>
          </a:p>
          <a:p>
            <a:r>
              <a:rPr lang="en-US" sz="3000" dirty="0"/>
              <a:t>This </a:t>
            </a:r>
            <a:r>
              <a:rPr lang="en-US" sz="3000" dirty="0">
                <a:solidFill>
                  <a:srgbClr val="FFFF00"/>
                </a:solidFill>
              </a:rPr>
              <a:t>dignity</a:t>
            </a:r>
            <a:r>
              <a:rPr lang="en-US" sz="3000" dirty="0"/>
              <a:t> is given to us by God from the moment we are conceived in our mother’s womb.</a:t>
            </a:r>
          </a:p>
          <a:p>
            <a:r>
              <a:rPr lang="en-US" sz="3000" dirty="0"/>
              <a:t>From the tiniest baby, to the oldest person, to someone paralyzed in a hospital:  each one has </a:t>
            </a:r>
            <a:r>
              <a:rPr lang="en-US" sz="3000" b="1" dirty="0">
                <a:solidFill>
                  <a:srgbClr val="FFFF00"/>
                </a:solidFill>
              </a:rPr>
              <a:t>EQUAL</a:t>
            </a:r>
            <a:r>
              <a:rPr lang="en-US" sz="3000" dirty="0"/>
              <a:t> </a:t>
            </a:r>
            <a:r>
              <a:rPr lang="en-US" sz="3000" dirty="0">
                <a:solidFill>
                  <a:srgbClr val="FFFF00"/>
                </a:solidFill>
              </a:rPr>
              <a:t>dignity</a:t>
            </a:r>
            <a:r>
              <a:rPr lang="en-US" sz="3000" dirty="0"/>
              <a:t> and should be treated with great respect!</a:t>
            </a:r>
          </a:p>
        </p:txBody>
      </p:sp>
      <p:pic>
        <p:nvPicPr>
          <p:cNvPr id="7" name="Picture 14" descr="http://www.thegreatbritishcommunity.com/wp-content/uploads/2013/05/Old-People-by-Jonel-Hanopol.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52951" y="0"/>
            <a:ext cx="4597064" cy="345476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s://encrypted-tbn0.gstatic.com/images?q=tbn:ANd9GcRljbbtwfLux09TL-CBFrnjngw9M87G7EA8ioZRif9SsLnyJspNfQ"/>
          <p:cNvPicPr>
            <a:picLocks noChangeAspect="1" noChangeArrowheads="1"/>
          </p:cNvPicPr>
          <p:nvPr/>
        </p:nvPicPr>
        <p:blipFill rotWithShape="1">
          <a:blip r:embed="rId4">
            <a:extLst>
              <a:ext uri="{28A0092B-C50C-407E-A947-70E740481C1C}">
                <a14:useLocalDpi xmlns:a14="http://schemas.microsoft.com/office/drawing/2010/main" val="0"/>
              </a:ext>
            </a:extLst>
          </a:blip>
          <a:srcRect l="9872"/>
          <a:stretch/>
        </p:blipFill>
        <p:spPr bwMode="auto">
          <a:xfrm>
            <a:off x="0" y="13853"/>
            <a:ext cx="4577768" cy="342705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584391" y="381000"/>
            <a:ext cx="1975221" cy="3770263"/>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39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01600">
                    <a:schemeClr val="accent6">
                      <a:satMod val="175000"/>
                      <a:alpha val="40000"/>
                    </a:schemeClr>
                  </a:glow>
                  <a:outerShdw blurRad="50800" dist="39000" dir="5460000" algn="tl">
                    <a:srgbClr val="000000">
                      <a:alpha val="38000"/>
                    </a:srgbClr>
                  </a:outerShdw>
                </a:effectLst>
              </a:rPr>
              <a:t>=</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01600">
                  <a:schemeClr val="accent6">
                    <a:satMod val="175000"/>
                    <a:alpha val="40000"/>
                  </a:schemeClr>
                </a:glow>
                <a:outerShdw blurRad="50800" dist="39000" dir="5460000" algn="tl">
                  <a:srgbClr val="000000">
                    <a:alpha val="38000"/>
                  </a:srgbClr>
                </a:outerShdw>
              </a:effectLst>
            </a:endParaRPr>
          </a:p>
        </p:txBody>
      </p:sp>
    </p:spTree>
    <p:extLst>
      <p:ext uri="{BB962C8B-B14F-4D97-AF65-F5344CB8AC3E}">
        <p14:creationId xmlns:p14="http://schemas.microsoft.com/office/powerpoint/2010/main" val="4027019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par>
                          <p:cTn id="28" fill="hold">
                            <p:stCondLst>
                              <p:cond delay="500"/>
                            </p:stCondLst>
                            <p:childTnLst>
                              <p:par>
                                <p:cTn id="29" presetID="10" presetClass="entr" presetSubtype="0" fill="hold" nodeType="after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500"/>
                                        <p:tgtEl>
                                          <p:spTgt spid="6"/>
                                        </p:tgtEl>
                                      </p:cBhvr>
                                    </p:animEffect>
                                  </p:childTnLst>
                                </p:cTn>
                              </p:par>
                            </p:childTnLst>
                          </p:cTn>
                        </p:par>
                        <p:par>
                          <p:cTn id="32" fill="hold">
                            <p:stCondLst>
                              <p:cond delay="1000"/>
                            </p:stCondLst>
                            <p:childTnLst>
                              <p:par>
                                <p:cTn id="33" presetID="10" presetClass="entr" presetSubtype="0" fill="hold" nodeType="after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cTn>
                              </p:par>
                            </p:childTnLst>
                          </p:cTn>
                        </p:par>
                        <p:par>
                          <p:cTn id="36" fill="hold">
                            <p:stCondLst>
                              <p:cond delay="1500"/>
                            </p:stCondLst>
                            <p:childTnLst>
                              <p:par>
                                <p:cTn id="37" presetID="10" presetClass="entr" presetSubtype="0" fill="hold" grpId="0" nodeType="afterEffect">
                                  <p:stCondLst>
                                    <p:cond delay="0"/>
                                  </p:stCondLst>
                                  <p:childTnLst>
                                    <p:set>
                                      <p:cBhvr>
                                        <p:cTn id="38" dur="1" fill="hold">
                                          <p:stCondLst>
                                            <p:cond delay="0"/>
                                          </p:stCondLst>
                                        </p:cTn>
                                        <p:tgtEl>
                                          <p:spTgt spid="5">
                                            <p:txEl>
                                              <p:pRg st="0" end="0"/>
                                            </p:txEl>
                                          </p:spTgt>
                                        </p:tgtEl>
                                        <p:attrNameLst>
                                          <p:attrName>style.visibility</p:attrName>
                                        </p:attrNameLst>
                                      </p:cBhvr>
                                      <p:to>
                                        <p:strVal val="visible"/>
                                      </p:to>
                                    </p:set>
                                    <p:animEffect transition="in" filter="fade">
                                      <p:cBhvr>
                                        <p:cTn id="39" dur="500"/>
                                        <p:tgtEl>
                                          <p:spTgt spid="5">
                                            <p:txEl>
                                              <p:pRg st="0" end="0"/>
                                            </p:txEl>
                                          </p:spTgt>
                                        </p:tgtEl>
                                      </p:cBhvr>
                                    </p:animEffect>
                                  </p:childTnLst>
                                </p:cTn>
                              </p:par>
                            </p:childTnLst>
                          </p:cTn>
                        </p:par>
                        <p:par>
                          <p:cTn id="40" fill="hold">
                            <p:stCondLst>
                              <p:cond delay="2000"/>
                            </p:stCondLst>
                            <p:childTnLst>
                              <p:par>
                                <p:cTn id="41" presetID="26" presetClass="emph" presetSubtype="0" fill="hold" nodeType="afterEffect">
                                  <p:stCondLst>
                                    <p:cond delay="0"/>
                                  </p:stCondLst>
                                  <p:childTnLst>
                                    <p:animEffect transition="out" filter="fade">
                                      <p:cBhvr>
                                        <p:cTn id="42" dur="500" tmFilter="0, 0; .2, .5; .8, .5; 1, 0"/>
                                        <p:tgtEl>
                                          <p:spTgt spid="5">
                                            <p:txEl>
                                              <p:pRg st="0" end="0"/>
                                            </p:txEl>
                                          </p:spTgt>
                                        </p:tgtEl>
                                      </p:cBhvr>
                                    </p:animEffect>
                                    <p:animScale>
                                      <p:cBhvr>
                                        <p:cTn id="43" dur="250" autoRev="1" fill="hold"/>
                                        <p:tgtEl>
                                          <p:spTgt spid="5">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dirty="0"/>
              <a:t>The Garden of Eden</a:t>
            </a:r>
          </a:p>
        </p:txBody>
      </p:sp>
      <p:sp>
        <p:nvSpPr>
          <p:cNvPr id="3" name="Content Placeholder 2"/>
          <p:cNvSpPr>
            <a:spLocks noGrp="1"/>
          </p:cNvSpPr>
          <p:nvPr>
            <p:ph idx="1"/>
          </p:nvPr>
        </p:nvSpPr>
        <p:spPr>
          <a:xfrm>
            <a:off x="457200" y="1600200"/>
            <a:ext cx="8229600" cy="5029200"/>
          </a:xfrm>
        </p:spPr>
        <p:txBody>
          <a:bodyPr/>
          <a:lstStyle/>
          <a:p>
            <a:r>
              <a:rPr lang="en-US" dirty="0"/>
              <a:t>God gave Adam and Eve the perfect place to live on earth, called </a:t>
            </a:r>
            <a:r>
              <a:rPr lang="en-US" dirty="0">
                <a:solidFill>
                  <a:srgbClr val="FFFF00"/>
                </a:solidFill>
              </a:rPr>
              <a:t>Eden</a:t>
            </a:r>
            <a:r>
              <a:rPr lang="en-US" dirty="0"/>
              <a:t>.</a:t>
            </a:r>
          </a:p>
          <a:p>
            <a:r>
              <a:rPr lang="en-US" dirty="0"/>
              <a:t>God gave them all the plants and                fruits to eat that they wanted or            needed.</a:t>
            </a:r>
          </a:p>
          <a:p>
            <a:pPr>
              <a:buClr>
                <a:srgbClr val="FF0000"/>
              </a:buClr>
              <a:buFont typeface="Wingdings" pitchFamily="2" charset="2"/>
              <a:buChar char="v"/>
            </a:pPr>
            <a:r>
              <a:rPr lang="en-US" dirty="0"/>
              <a:t>God placed two special trees in Eden</a:t>
            </a:r>
          </a:p>
          <a:p>
            <a:pPr lvl="1"/>
            <a:r>
              <a:rPr lang="en-US" dirty="0">
                <a:solidFill>
                  <a:srgbClr val="FFFF00"/>
                </a:solidFill>
              </a:rPr>
              <a:t>  Tree of Life </a:t>
            </a:r>
            <a:r>
              <a:rPr lang="en-US" dirty="0"/>
              <a:t>(if they ate they would live forever)</a:t>
            </a:r>
          </a:p>
          <a:p>
            <a:pPr lvl="1"/>
            <a:r>
              <a:rPr lang="en-US" dirty="0">
                <a:solidFill>
                  <a:srgbClr val="FFFF00"/>
                </a:solidFill>
              </a:rPr>
              <a:t>  Tree of the Knowledge of Good and Evil </a:t>
            </a:r>
            <a:r>
              <a:rPr lang="en-US" dirty="0"/>
              <a:t>(if they ate they would know how to sin)</a:t>
            </a:r>
          </a:p>
        </p:txBody>
      </p:sp>
      <p:pic>
        <p:nvPicPr>
          <p:cNvPr id="20483" name="Picture 2" descr="C:\Users\srmaryangela\AppData\Local\Microsoft\Windows\Temporary Internet Files\Content.IE5\C5IYAU5F\MCNA01288_0000[1].wmf"/>
          <p:cNvPicPr>
            <a:picLocks noChangeAspect="1" noChangeArrowheads="1"/>
          </p:cNvPicPr>
          <p:nvPr/>
        </p:nvPicPr>
        <p:blipFill>
          <a:blip r:embed="rId3"/>
          <a:srcRect/>
          <a:stretch>
            <a:fillRect/>
          </a:stretch>
        </p:blipFill>
        <p:spPr bwMode="auto">
          <a:xfrm>
            <a:off x="228600" y="30163"/>
            <a:ext cx="1685925" cy="1646237"/>
          </a:xfrm>
          <a:prstGeom prst="rect">
            <a:avLst/>
          </a:prstGeom>
          <a:noFill/>
          <a:ln w="9525">
            <a:noFill/>
            <a:miter lim="800000"/>
            <a:headEnd/>
            <a:tailEnd/>
          </a:ln>
        </p:spPr>
      </p:pic>
      <p:pic>
        <p:nvPicPr>
          <p:cNvPr id="19460" name="Picture 4" descr="C:\Users\srmaryangela\AppData\Local\Microsoft\Windows\Temporary Internet Files\Content.IE5\R1CNT98B\MCj04355720000[1].wmf"/>
          <p:cNvPicPr>
            <a:picLocks noChangeAspect="1" noChangeArrowheads="1"/>
          </p:cNvPicPr>
          <p:nvPr/>
        </p:nvPicPr>
        <p:blipFill>
          <a:blip r:embed="rId4"/>
          <a:srcRect t="17390" b="8696"/>
          <a:stretch>
            <a:fillRect/>
          </a:stretch>
        </p:blipFill>
        <p:spPr bwMode="auto">
          <a:xfrm>
            <a:off x="0" y="4724400"/>
            <a:ext cx="1339850" cy="990600"/>
          </a:xfrm>
          <a:prstGeom prst="rect">
            <a:avLst/>
          </a:prstGeom>
          <a:noFill/>
          <a:ln w="9525">
            <a:noFill/>
            <a:miter lim="800000"/>
            <a:headEnd/>
            <a:tailEnd/>
          </a:ln>
        </p:spPr>
      </p:pic>
      <p:pic>
        <p:nvPicPr>
          <p:cNvPr id="19463" name="Picture 7" descr="C:\Users\srmaryangela\AppData\Local\Microsoft\Windows\Temporary Internet Files\Content.IE5\R1CNT98B\MCj02314370000[1].wmf"/>
          <p:cNvPicPr>
            <a:picLocks noChangeAspect="1" noChangeArrowheads="1"/>
          </p:cNvPicPr>
          <p:nvPr/>
        </p:nvPicPr>
        <p:blipFill>
          <a:blip r:embed="rId5"/>
          <a:srcRect l="8696" r="13043" b="19019"/>
          <a:stretch>
            <a:fillRect/>
          </a:stretch>
        </p:blipFill>
        <p:spPr bwMode="auto">
          <a:xfrm>
            <a:off x="6629400" y="5797550"/>
            <a:ext cx="1295400" cy="1060450"/>
          </a:xfrm>
          <a:prstGeom prst="rect">
            <a:avLst/>
          </a:prstGeom>
          <a:noFill/>
          <a:ln w="9525">
            <a:noFill/>
            <a:miter lim="800000"/>
            <a:headEnd/>
            <a:tailEnd/>
          </a:ln>
        </p:spPr>
      </p:pic>
      <p:pic>
        <p:nvPicPr>
          <p:cNvPr id="19465" name="Picture 9" descr="C:\Users\srmaryangela\AppData\Local\Microsoft\Windows\Temporary Internet Files\Content.IE5\QRAYW5UA\MCj03585790000[1].wmf"/>
          <p:cNvPicPr>
            <a:picLocks noChangeAspect="1" noChangeArrowheads="1"/>
          </p:cNvPicPr>
          <p:nvPr/>
        </p:nvPicPr>
        <p:blipFill>
          <a:blip r:embed="rId6"/>
          <a:srcRect/>
          <a:stretch>
            <a:fillRect/>
          </a:stretch>
        </p:blipFill>
        <p:spPr bwMode="auto">
          <a:xfrm>
            <a:off x="6400800" y="2133600"/>
            <a:ext cx="1143000" cy="1131888"/>
          </a:xfrm>
          <a:prstGeom prst="rect">
            <a:avLst/>
          </a:prstGeom>
          <a:noFill/>
          <a:ln w="9525">
            <a:noFill/>
            <a:miter lim="800000"/>
            <a:headEnd/>
            <a:tailEnd/>
          </a:ln>
        </p:spPr>
      </p:pic>
      <p:pic>
        <p:nvPicPr>
          <p:cNvPr id="19466" name="Picture 10" descr="C:\Users\srmaryangela\AppData\Local\Microsoft\Windows\Temporary Internet Files\Content.IE5\R1CNT98B\MCj03586610000[1].wmf"/>
          <p:cNvPicPr>
            <a:picLocks noChangeAspect="1" noChangeArrowheads="1"/>
          </p:cNvPicPr>
          <p:nvPr/>
        </p:nvPicPr>
        <p:blipFill>
          <a:blip r:embed="rId7"/>
          <a:srcRect/>
          <a:stretch>
            <a:fillRect/>
          </a:stretch>
        </p:blipFill>
        <p:spPr bwMode="auto">
          <a:xfrm>
            <a:off x="7086600" y="2819400"/>
            <a:ext cx="1222375" cy="1074738"/>
          </a:xfrm>
          <a:prstGeom prst="rect">
            <a:avLst/>
          </a:prstGeom>
          <a:noFill/>
          <a:ln w="9525">
            <a:noFill/>
            <a:miter lim="800000"/>
            <a:headEnd/>
            <a:tailEnd/>
          </a:ln>
        </p:spPr>
      </p:pic>
      <p:pic>
        <p:nvPicPr>
          <p:cNvPr id="19468" name="Picture 12" descr="C:\Users\srmaryangela\AppData\Local\Microsoft\Windows\Temporary Internet Files\Content.IE5\C5IYAU5F\MCj03585870000[1].wmf"/>
          <p:cNvPicPr>
            <a:picLocks noChangeAspect="1" noChangeArrowheads="1"/>
          </p:cNvPicPr>
          <p:nvPr/>
        </p:nvPicPr>
        <p:blipFill>
          <a:blip r:embed="rId8"/>
          <a:srcRect/>
          <a:stretch>
            <a:fillRect/>
          </a:stretch>
        </p:blipFill>
        <p:spPr bwMode="auto">
          <a:xfrm>
            <a:off x="7772400" y="3505200"/>
            <a:ext cx="1196975" cy="1228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19465"/>
                                        </p:tgtEl>
                                        <p:attrNameLst>
                                          <p:attrName>style.visibility</p:attrName>
                                        </p:attrNameLst>
                                      </p:cBhvr>
                                      <p:to>
                                        <p:strVal val="visible"/>
                                      </p:to>
                                    </p:set>
                                    <p:animEffect transition="in" filter="dissolve">
                                      <p:cBhvr>
                                        <p:cTn id="16" dur="500"/>
                                        <p:tgtEl>
                                          <p:spTgt spid="19465"/>
                                        </p:tgtEl>
                                      </p:cBhvr>
                                    </p:animEffect>
                                  </p:childTnLst>
                                </p:cTn>
                              </p:par>
                            </p:childTnLst>
                          </p:cTn>
                        </p:par>
                        <p:par>
                          <p:cTn id="17" fill="hold">
                            <p:stCondLst>
                              <p:cond delay="1000"/>
                            </p:stCondLst>
                            <p:childTnLst>
                              <p:par>
                                <p:cTn id="18" presetID="9" presetClass="entr" presetSubtype="0" fill="hold" nodeType="afterEffect">
                                  <p:stCondLst>
                                    <p:cond delay="0"/>
                                  </p:stCondLst>
                                  <p:childTnLst>
                                    <p:set>
                                      <p:cBhvr>
                                        <p:cTn id="19" dur="1" fill="hold">
                                          <p:stCondLst>
                                            <p:cond delay="0"/>
                                          </p:stCondLst>
                                        </p:cTn>
                                        <p:tgtEl>
                                          <p:spTgt spid="19466"/>
                                        </p:tgtEl>
                                        <p:attrNameLst>
                                          <p:attrName>style.visibility</p:attrName>
                                        </p:attrNameLst>
                                      </p:cBhvr>
                                      <p:to>
                                        <p:strVal val="visible"/>
                                      </p:to>
                                    </p:set>
                                    <p:animEffect transition="in" filter="dissolve">
                                      <p:cBhvr>
                                        <p:cTn id="20" dur="500"/>
                                        <p:tgtEl>
                                          <p:spTgt spid="19466"/>
                                        </p:tgtEl>
                                      </p:cBhvr>
                                    </p:animEffect>
                                  </p:childTnLst>
                                </p:cTn>
                              </p:par>
                            </p:childTnLst>
                          </p:cTn>
                        </p:par>
                        <p:par>
                          <p:cTn id="21" fill="hold">
                            <p:stCondLst>
                              <p:cond delay="1500"/>
                            </p:stCondLst>
                            <p:childTnLst>
                              <p:par>
                                <p:cTn id="22" presetID="9" presetClass="entr" presetSubtype="0" fill="hold" nodeType="afterEffect">
                                  <p:stCondLst>
                                    <p:cond delay="0"/>
                                  </p:stCondLst>
                                  <p:childTnLst>
                                    <p:set>
                                      <p:cBhvr>
                                        <p:cTn id="23" dur="1" fill="hold">
                                          <p:stCondLst>
                                            <p:cond delay="0"/>
                                          </p:stCondLst>
                                        </p:cTn>
                                        <p:tgtEl>
                                          <p:spTgt spid="19468"/>
                                        </p:tgtEl>
                                        <p:attrNameLst>
                                          <p:attrName>style.visibility</p:attrName>
                                        </p:attrNameLst>
                                      </p:cBhvr>
                                      <p:to>
                                        <p:strVal val="visible"/>
                                      </p:to>
                                    </p:set>
                                    <p:animEffect transition="in" filter="dissolve">
                                      <p:cBhvr>
                                        <p:cTn id="24" dur="500"/>
                                        <p:tgtEl>
                                          <p:spTgt spid="1946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500"/>
                                        <p:tgtEl>
                                          <p:spTgt spid="3">
                                            <p:txEl>
                                              <p:pRg st="3" end="3"/>
                                            </p:txEl>
                                          </p:spTgt>
                                        </p:tgtEl>
                                      </p:cBhvr>
                                    </p:animEffect>
                                  </p:childTnLst>
                                </p:cTn>
                              </p:par>
                            </p:childTnLst>
                          </p:cTn>
                        </p:par>
                        <p:par>
                          <p:cTn id="35" fill="hold">
                            <p:stCondLst>
                              <p:cond delay="500"/>
                            </p:stCondLst>
                            <p:childTnLst>
                              <p:par>
                                <p:cTn id="36" presetID="10" presetClass="entr" presetSubtype="0" fill="hold" nodeType="afterEffect">
                                  <p:stCondLst>
                                    <p:cond delay="0"/>
                                  </p:stCondLst>
                                  <p:childTnLst>
                                    <p:set>
                                      <p:cBhvr>
                                        <p:cTn id="37" dur="1" fill="hold">
                                          <p:stCondLst>
                                            <p:cond delay="0"/>
                                          </p:stCondLst>
                                        </p:cTn>
                                        <p:tgtEl>
                                          <p:spTgt spid="19460"/>
                                        </p:tgtEl>
                                        <p:attrNameLst>
                                          <p:attrName>style.visibility</p:attrName>
                                        </p:attrNameLst>
                                      </p:cBhvr>
                                      <p:to>
                                        <p:strVal val="visible"/>
                                      </p:to>
                                    </p:set>
                                    <p:animEffect transition="in" filter="fade">
                                      <p:cBhvr>
                                        <p:cTn id="38" dur="1000"/>
                                        <p:tgtEl>
                                          <p:spTgt spid="19460"/>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fade">
                                      <p:cBhvr>
                                        <p:cTn id="43" dur="500"/>
                                        <p:tgtEl>
                                          <p:spTgt spid="3">
                                            <p:txEl>
                                              <p:pRg st="4" end="4"/>
                                            </p:txEl>
                                          </p:spTgt>
                                        </p:tgtEl>
                                      </p:cBhvr>
                                    </p:animEffect>
                                  </p:childTnLst>
                                </p:cTn>
                              </p:par>
                            </p:childTnLst>
                          </p:cTn>
                        </p:par>
                        <p:par>
                          <p:cTn id="44" fill="hold">
                            <p:stCondLst>
                              <p:cond delay="500"/>
                            </p:stCondLst>
                            <p:childTnLst>
                              <p:par>
                                <p:cTn id="45" presetID="10" presetClass="entr" presetSubtype="0" fill="hold" nodeType="afterEffect">
                                  <p:stCondLst>
                                    <p:cond delay="0"/>
                                  </p:stCondLst>
                                  <p:childTnLst>
                                    <p:set>
                                      <p:cBhvr>
                                        <p:cTn id="46" dur="1" fill="hold">
                                          <p:stCondLst>
                                            <p:cond delay="0"/>
                                          </p:stCondLst>
                                        </p:cTn>
                                        <p:tgtEl>
                                          <p:spTgt spid="19463"/>
                                        </p:tgtEl>
                                        <p:attrNameLst>
                                          <p:attrName>style.visibility</p:attrName>
                                        </p:attrNameLst>
                                      </p:cBhvr>
                                      <p:to>
                                        <p:strVal val="visible"/>
                                      </p:to>
                                    </p:set>
                                    <p:animEffect transition="in" filter="fade">
                                      <p:cBhvr>
                                        <p:cTn id="47" dur="1000"/>
                                        <p:tgtEl>
                                          <p:spTgt spid="194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5" name="Title 1"/>
          <p:cNvSpPr>
            <a:spLocks noGrp="1"/>
          </p:cNvSpPr>
          <p:nvPr>
            <p:ph type="title"/>
          </p:nvPr>
        </p:nvSpPr>
        <p:spPr>
          <a:xfrm>
            <a:off x="457200" y="0"/>
            <a:ext cx="8229600" cy="1143000"/>
          </a:xfrm>
        </p:spPr>
        <p:txBody>
          <a:bodyPr/>
          <a:lstStyle/>
          <a:p>
            <a:r>
              <a:rPr lang="en-US" dirty="0"/>
              <a:t>Showered with Gifts</a:t>
            </a:r>
          </a:p>
        </p:txBody>
      </p:sp>
      <p:sp>
        <p:nvSpPr>
          <p:cNvPr id="3" name="Content Placeholder 2"/>
          <p:cNvSpPr>
            <a:spLocks noGrp="1"/>
          </p:cNvSpPr>
          <p:nvPr>
            <p:ph idx="1"/>
          </p:nvPr>
        </p:nvSpPr>
        <p:spPr>
          <a:xfrm>
            <a:off x="152400" y="1143000"/>
            <a:ext cx="8763000" cy="5334000"/>
          </a:xfrm>
        </p:spPr>
        <p:txBody>
          <a:bodyPr rtlCol="0">
            <a:normAutofit fontScale="92500" lnSpcReduction="20000"/>
          </a:bodyPr>
          <a:lstStyle/>
          <a:p>
            <a:pPr fontAlgn="auto">
              <a:spcAft>
                <a:spcPts val="0"/>
              </a:spcAft>
              <a:buFont typeface="Arial" pitchFamily="34" charset="0"/>
              <a:buChar char="•"/>
              <a:defRPr/>
            </a:pPr>
            <a:r>
              <a:rPr lang="en-US" dirty="0"/>
              <a:t>Adam and Eve were </a:t>
            </a:r>
            <a:r>
              <a:rPr lang="en-US" dirty="0">
                <a:solidFill>
                  <a:srgbClr val="FFFF00"/>
                </a:solidFill>
              </a:rPr>
              <a:t>completely happy </a:t>
            </a:r>
            <a:r>
              <a:rPr lang="en-US" dirty="0"/>
              <a:t>in Eden!</a:t>
            </a:r>
          </a:p>
          <a:p>
            <a:pPr fontAlgn="auto">
              <a:spcAft>
                <a:spcPts val="0"/>
              </a:spcAft>
              <a:buClr>
                <a:srgbClr val="FF0000"/>
              </a:buClr>
              <a:buFont typeface="Wingdings" pitchFamily="2" charset="2"/>
              <a:buChar char="v"/>
              <a:defRPr/>
            </a:pPr>
            <a:r>
              <a:rPr lang="en-US" dirty="0"/>
              <a:t>Natural gifts: breathe, eat, play, walk, talk, think…</a:t>
            </a:r>
          </a:p>
          <a:p>
            <a:pPr fontAlgn="auto">
              <a:spcAft>
                <a:spcPts val="0"/>
              </a:spcAft>
              <a:buClr>
                <a:srgbClr val="FF0000"/>
              </a:buClr>
              <a:buFont typeface="Wingdings" pitchFamily="2" charset="2"/>
              <a:buChar char="v"/>
              <a:defRPr/>
            </a:pPr>
            <a:r>
              <a:rPr lang="en-US" b="1" u="sng" dirty="0"/>
              <a:t>Preternatural</a:t>
            </a:r>
            <a:r>
              <a:rPr lang="en-US" dirty="0"/>
              <a:t> gifts:</a:t>
            </a:r>
          </a:p>
          <a:p>
            <a:pPr lvl="1" fontAlgn="auto">
              <a:spcAft>
                <a:spcPts val="0"/>
              </a:spcAft>
              <a:buFont typeface="Arial" pitchFamily="34" charset="0"/>
              <a:buChar char="–"/>
              <a:defRPr/>
            </a:pPr>
            <a:r>
              <a:rPr lang="en-US" sz="3200" b="1" dirty="0">
                <a:solidFill>
                  <a:srgbClr val="FFFF00"/>
                </a:solidFill>
              </a:rPr>
              <a:t>Impassibility</a:t>
            </a:r>
          </a:p>
          <a:p>
            <a:pPr lvl="2" fontAlgn="auto">
              <a:spcAft>
                <a:spcPts val="0"/>
              </a:spcAft>
              <a:buFont typeface="Arial" pitchFamily="34" charset="0"/>
              <a:buChar char="–"/>
              <a:defRPr/>
            </a:pPr>
            <a:r>
              <a:rPr lang="en-US" dirty="0"/>
              <a:t>They were never sick or suffered.</a:t>
            </a:r>
          </a:p>
          <a:p>
            <a:pPr lvl="2" fontAlgn="auto">
              <a:spcAft>
                <a:spcPts val="0"/>
              </a:spcAft>
              <a:buFont typeface="Arial" pitchFamily="34" charset="0"/>
              <a:buChar char="–"/>
              <a:defRPr/>
            </a:pPr>
            <a:r>
              <a:rPr lang="en-US" dirty="0"/>
              <a:t>They did not get bored.</a:t>
            </a:r>
          </a:p>
          <a:p>
            <a:pPr lvl="1" fontAlgn="auto">
              <a:spcAft>
                <a:spcPts val="0"/>
              </a:spcAft>
              <a:buFont typeface="Arial" pitchFamily="34" charset="0"/>
              <a:buChar char="–"/>
              <a:defRPr/>
            </a:pPr>
            <a:r>
              <a:rPr lang="en-US" sz="3200" b="1" dirty="0">
                <a:solidFill>
                  <a:srgbClr val="FFFF00"/>
                </a:solidFill>
              </a:rPr>
              <a:t>No concupiscence</a:t>
            </a:r>
          </a:p>
          <a:p>
            <a:pPr lvl="2" fontAlgn="auto">
              <a:spcAft>
                <a:spcPts val="0"/>
              </a:spcAft>
              <a:buFont typeface="Arial" pitchFamily="34" charset="0"/>
              <a:buChar char="–"/>
              <a:defRPr/>
            </a:pPr>
            <a:r>
              <a:rPr lang="en-US" dirty="0"/>
              <a:t>They had strong wills to easily choose to do good.</a:t>
            </a:r>
          </a:p>
          <a:p>
            <a:pPr lvl="2" fontAlgn="auto">
              <a:spcAft>
                <a:spcPts val="0"/>
              </a:spcAft>
              <a:buFont typeface="Arial" pitchFamily="34" charset="0"/>
              <a:buChar char="–"/>
              <a:defRPr/>
            </a:pPr>
            <a:r>
              <a:rPr lang="en-US" dirty="0"/>
              <a:t>They did not fight or get angry with each other.</a:t>
            </a:r>
          </a:p>
          <a:p>
            <a:pPr lvl="2" fontAlgn="auto">
              <a:spcAft>
                <a:spcPts val="0"/>
              </a:spcAft>
              <a:buFont typeface="Arial" pitchFamily="34" charset="0"/>
              <a:buChar char="–"/>
              <a:defRPr/>
            </a:pPr>
            <a:r>
              <a:rPr lang="en-US" dirty="0"/>
              <a:t>They were not ashamed to be naked.</a:t>
            </a:r>
          </a:p>
          <a:p>
            <a:pPr lvl="1" fontAlgn="auto">
              <a:spcAft>
                <a:spcPts val="0"/>
              </a:spcAft>
              <a:buFont typeface="Arial" pitchFamily="34" charset="0"/>
              <a:buChar char="–"/>
              <a:defRPr/>
            </a:pPr>
            <a:r>
              <a:rPr lang="en-US" sz="3200" b="1" dirty="0">
                <a:solidFill>
                  <a:srgbClr val="FFFF00"/>
                </a:solidFill>
              </a:rPr>
              <a:t>Immortality</a:t>
            </a:r>
          </a:p>
          <a:p>
            <a:pPr lvl="2" fontAlgn="auto">
              <a:spcAft>
                <a:spcPts val="0"/>
              </a:spcAft>
              <a:buFont typeface="Arial" pitchFamily="34" charset="0"/>
              <a:buChar char="–"/>
              <a:defRPr/>
            </a:pPr>
            <a:r>
              <a:rPr lang="en-US" dirty="0"/>
              <a:t>They would never die!</a:t>
            </a:r>
          </a:p>
          <a:p>
            <a:pPr lvl="2" fontAlgn="auto">
              <a:spcAft>
                <a:spcPts val="0"/>
              </a:spcAft>
              <a:buFont typeface="Arial" pitchFamily="34" charset="0"/>
              <a:buChar char="–"/>
              <a:defRPr/>
            </a:pPr>
            <a:r>
              <a:rPr lang="en-US" dirty="0"/>
              <a:t>Their bodies were holy and would not get old.</a:t>
            </a:r>
          </a:p>
        </p:txBody>
      </p:sp>
      <p:pic>
        <p:nvPicPr>
          <p:cNvPr id="21507" name="Picture 3" descr="C:\Users\srmaryangela\AppData\Local\Microsoft\Windows\Temporary Internet Files\Content.IE5\R1CNT98B\MCj04343990000[1].wmf"/>
          <p:cNvPicPr>
            <a:picLocks noChangeAspect="1" noChangeArrowheads="1"/>
          </p:cNvPicPr>
          <p:nvPr/>
        </p:nvPicPr>
        <p:blipFill>
          <a:blip r:embed="rId3"/>
          <a:srcRect/>
          <a:stretch>
            <a:fillRect/>
          </a:stretch>
        </p:blipFill>
        <p:spPr bwMode="auto">
          <a:xfrm>
            <a:off x="5791200" y="2057400"/>
            <a:ext cx="2362200" cy="143668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1507"/>
                                        </p:tgtEl>
                                        <p:attrNameLst>
                                          <p:attrName>style.visibility</p:attrName>
                                        </p:attrNameLst>
                                      </p:cBhvr>
                                      <p:to>
                                        <p:strVal val="visible"/>
                                      </p:to>
                                    </p:set>
                                    <p:animEffect transition="in" filter="dissolve">
                                      <p:cBhvr>
                                        <p:cTn id="11" dur="500"/>
                                        <p:tgtEl>
                                          <p:spTgt spid="2150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500"/>
                                        <p:tgtEl>
                                          <p:spTgt spid="3">
                                            <p:txEl>
                                              <p:pRg st="4" end="4"/>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fade">
                                      <p:cBhvr>
                                        <p:cTn id="40" dur="500"/>
                                        <p:tgtEl>
                                          <p:spTgt spid="3">
                                            <p:txEl>
                                              <p:pRg st="7" end="7"/>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500"/>
                                        <p:tgtEl>
                                          <p:spTgt spid="3">
                                            <p:txEl>
                                              <p:pRg st="8" end="8"/>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
                                            <p:txEl>
                                              <p:pRg st="9" end="9"/>
                                            </p:txEl>
                                          </p:spTgt>
                                        </p:tgtEl>
                                        <p:attrNameLst>
                                          <p:attrName>style.visibility</p:attrName>
                                        </p:attrNameLst>
                                      </p:cBhvr>
                                      <p:to>
                                        <p:strVal val="visible"/>
                                      </p:to>
                                    </p:set>
                                    <p:animEffect transition="in" filter="fade">
                                      <p:cBhvr>
                                        <p:cTn id="46" dur="500"/>
                                        <p:tgtEl>
                                          <p:spTgt spid="3">
                                            <p:txEl>
                                              <p:pRg st="9" end="9"/>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Effect transition="in" filter="fade">
                                      <p:cBhvr>
                                        <p:cTn id="51" dur="500"/>
                                        <p:tgtEl>
                                          <p:spTgt spid="3">
                                            <p:txEl>
                                              <p:pRg st="10" end="10"/>
                                            </p:txEl>
                                          </p:spTgt>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3">
                                            <p:txEl>
                                              <p:pRg st="11" end="11"/>
                                            </p:txEl>
                                          </p:spTgt>
                                        </p:tgtEl>
                                        <p:attrNameLst>
                                          <p:attrName>style.visibility</p:attrName>
                                        </p:attrNameLst>
                                      </p:cBhvr>
                                      <p:to>
                                        <p:strVal val="visible"/>
                                      </p:to>
                                    </p:set>
                                    <p:animEffect transition="in" filter="fade">
                                      <p:cBhvr>
                                        <p:cTn id="54" dur="500"/>
                                        <p:tgtEl>
                                          <p:spTgt spid="3">
                                            <p:txEl>
                                              <p:pRg st="11" end="11"/>
                                            </p:txEl>
                                          </p:spTgt>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animEffect transition="in" filter="fade">
                                      <p:cBhvr>
                                        <p:cTn id="5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2878</TotalTime>
  <Words>1267</Words>
  <Application>Microsoft Office PowerPoint</Application>
  <PresentationFormat>On-screen Show (4:3)</PresentationFormat>
  <Paragraphs>108</Paragraphs>
  <Slides>12</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Tahoma</vt:lpstr>
      <vt:lpstr>Wingdings</vt:lpstr>
      <vt:lpstr>Office Theme</vt:lpstr>
      <vt:lpstr>Made in His Image</vt:lpstr>
      <vt:lpstr>Order of Creation</vt:lpstr>
      <vt:lpstr>Creation of Man    Gen.  1:25-31; 2:18-25</vt:lpstr>
      <vt:lpstr>Body &amp; Soul, Male &amp; Female</vt:lpstr>
      <vt:lpstr>Human Soul</vt:lpstr>
      <vt:lpstr>Human Soul</vt:lpstr>
      <vt:lpstr>Great Dignity</vt:lpstr>
      <vt:lpstr>The Garden of Eden</vt:lpstr>
      <vt:lpstr>Showered with Gifts</vt:lpstr>
      <vt:lpstr>The Best Gift of All…</vt:lpstr>
      <vt:lpstr>Journal Questions</vt:lpstr>
      <vt:lpstr>To be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of Man</dc:title>
  <dc:creator>srmaryangela</dc:creator>
  <cp:lastModifiedBy>Alexis Witiak</cp:lastModifiedBy>
  <cp:revision>66</cp:revision>
  <dcterms:created xsi:type="dcterms:W3CDTF">2009-08-27T20:08:59Z</dcterms:created>
  <dcterms:modified xsi:type="dcterms:W3CDTF">2024-10-18T20:10:27Z</dcterms:modified>
</cp:coreProperties>
</file>